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0" r:id="rId3"/>
    <p:sldId id="258" r:id="rId4"/>
    <p:sldId id="276" r:id="rId5"/>
    <p:sldId id="277" r:id="rId6"/>
    <p:sldId id="269" r:id="rId7"/>
    <p:sldId id="281" r:id="rId8"/>
    <p:sldId id="282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4B61"/>
    <a:srgbClr val="FFFFCC"/>
    <a:srgbClr val="FFFF99"/>
    <a:srgbClr val="32642E"/>
    <a:srgbClr val="D4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77544" autoAdjust="0"/>
  </p:normalViewPr>
  <p:slideViewPr>
    <p:cSldViewPr>
      <p:cViewPr>
        <p:scale>
          <a:sx n="45" d="100"/>
          <a:sy n="45" d="100"/>
        </p:scale>
        <p:origin x="-1411" y="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BA7E2-679A-4C32-8F2D-38ED978D681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EE7F4-D7E0-4156-96F0-A370BA09A477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Governor</a:t>
          </a:r>
          <a:endParaRPr lang="en-US" dirty="0"/>
        </a:p>
      </dgm:t>
    </dgm:pt>
    <dgm:pt modelId="{F80E86CD-3E03-46FD-B9CB-733770ACD72F}" type="parTrans" cxnId="{4EC16285-915C-4260-9521-5BB19C3A77FD}">
      <dgm:prSet/>
      <dgm:spPr/>
      <dgm:t>
        <a:bodyPr/>
        <a:lstStyle/>
        <a:p>
          <a:endParaRPr lang="en-US"/>
        </a:p>
      </dgm:t>
    </dgm:pt>
    <dgm:pt modelId="{A4B50852-9A60-4DCE-98EA-0C642FDD10A9}" type="sibTrans" cxnId="{4EC16285-915C-4260-9521-5BB19C3A77FD}">
      <dgm:prSet/>
      <dgm:spPr/>
      <dgm:t>
        <a:bodyPr/>
        <a:lstStyle/>
        <a:p>
          <a:endParaRPr lang="en-US"/>
        </a:p>
      </dgm:t>
    </dgm:pt>
    <dgm:pt modelId="{05633E22-92F0-488E-BE68-18086A2117E9}" type="asst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OPM</a:t>
          </a:r>
          <a:endParaRPr lang="en-US" dirty="0"/>
        </a:p>
      </dgm:t>
    </dgm:pt>
    <dgm:pt modelId="{E19415C1-8136-472D-84B1-527CDBDFAE6C}" type="parTrans" cxnId="{BEEFDB12-5A0C-432F-B979-ED505D0618A0}">
      <dgm:prSet/>
      <dgm:spPr/>
      <dgm:t>
        <a:bodyPr/>
        <a:lstStyle/>
        <a:p>
          <a:endParaRPr lang="en-US"/>
        </a:p>
      </dgm:t>
    </dgm:pt>
    <dgm:pt modelId="{1E51F01F-9039-42B4-90F7-359B64F59472}" type="sibTrans" cxnId="{BEEFDB12-5A0C-432F-B979-ED505D0618A0}">
      <dgm:prSet/>
      <dgm:spPr/>
      <dgm:t>
        <a:bodyPr/>
        <a:lstStyle/>
        <a:p>
          <a:endParaRPr lang="en-US"/>
        </a:p>
      </dgm:t>
    </dgm:pt>
    <dgm:pt modelId="{9EC2FEFD-EFA2-44F2-A174-40D7ED51F1C4}">
      <dgm:prSet phldrT="[Text]"/>
      <dgm:spPr/>
      <dgm:t>
        <a:bodyPr/>
        <a:lstStyle/>
        <a:p>
          <a:r>
            <a:rPr lang="en-US" dirty="0" smtClean="0"/>
            <a:t>SDE</a:t>
          </a:r>
          <a:endParaRPr lang="en-US" dirty="0"/>
        </a:p>
      </dgm:t>
    </dgm:pt>
    <dgm:pt modelId="{F8DE56BC-5ED5-4390-BA17-6C823FB7C0A8}" type="parTrans" cxnId="{D5613AF8-9409-4DCB-B990-71D20BBB435D}">
      <dgm:prSet/>
      <dgm:spPr/>
      <dgm:t>
        <a:bodyPr/>
        <a:lstStyle/>
        <a:p>
          <a:endParaRPr lang="en-US"/>
        </a:p>
      </dgm:t>
    </dgm:pt>
    <dgm:pt modelId="{E3668E2A-4F74-4BE6-8BD1-3D8785682CB0}" type="sibTrans" cxnId="{D5613AF8-9409-4DCB-B990-71D20BBB435D}">
      <dgm:prSet/>
      <dgm:spPr/>
      <dgm:t>
        <a:bodyPr/>
        <a:lstStyle/>
        <a:p>
          <a:endParaRPr lang="en-US"/>
        </a:p>
      </dgm:t>
    </dgm:pt>
    <dgm:pt modelId="{C3ECB105-F7F9-446D-9501-5C09E7F6B8ED}">
      <dgm:prSet phldrT="[Text]"/>
      <dgm:spPr/>
      <dgm:t>
        <a:bodyPr/>
        <a:lstStyle/>
        <a:p>
          <a:r>
            <a:rPr lang="en-US" dirty="0" smtClean="0"/>
            <a:t>DPH</a:t>
          </a:r>
          <a:endParaRPr lang="en-US" dirty="0"/>
        </a:p>
      </dgm:t>
    </dgm:pt>
    <dgm:pt modelId="{CE5C47A0-5BAB-4DE3-AE61-8C38EEFA05AF}" type="parTrans" cxnId="{1572F638-C95E-46DB-9334-1AC0A6B2B0EE}">
      <dgm:prSet/>
      <dgm:spPr/>
      <dgm:t>
        <a:bodyPr/>
        <a:lstStyle/>
        <a:p>
          <a:endParaRPr lang="en-US"/>
        </a:p>
      </dgm:t>
    </dgm:pt>
    <dgm:pt modelId="{9AB52679-A6F7-433A-A629-C7AB0E30AC7B}" type="sibTrans" cxnId="{1572F638-C95E-46DB-9334-1AC0A6B2B0EE}">
      <dgm:prSet/>
      <dgm:spPr/>
      <dgm:t>
        <a:bodyPr/>
        <a:lstStyle/>
        <a:p>
          <a:endParaRPr lang="en-US"/>
        </a:p>
      </dgm:t>
    </dgm:pt>
    <dgm:pt modelId="{4208A375-6821-4C12-A46C-40D4A4E2E08B}">
      <dgm:prSet phldrT="[Text]"/>
      <dgm:spPr/>
      <dgm:t>
        <a:bodyPr/>
        <a:lstStyle/>
        <a:p>
          <a:r>
            <a:rPr lang="en-US" dirty="0" smtClean="0"/>
            <a:t>DCF</a:t>
          </a:r>
          <a:endParaRPr lang="en-US" dirty="0"/>
        </a:p>
      </dgm:t>
    </dgm:pt>
    <dgm:pt modelId="{D23D9D17-4E1C-415B-94D5-69B40218C997}" type="parTrans" cxnId="{67862343-DF9B-48A7-89D0-634CE53079E5}">
      <dgm:prSet/>
      <dgm:spPr/>
      <dgm:t>
        <a:bodyPr/>
        <a:lstStyle/>
        <a:p>
          <a:endParaRPr lang="en-US"/>
        </a:p>
      </dgm:t>
    </dgm:pt>
    <dgm:pt modelId="{6A555D41-007C-4A51-88B9-6721C3EA0F01}" type="sibTrans" cxnId="{67862343-DF9B-48A7-89D0-634CE53079E5}">
      <dgm:prSet/>
      <dgm:spPr/>
      <dgm:t>
        <a:bodyPr/>
        <a:lstStyle/>
        <a:p>
          <a:endParaRPr lang="en-US"/>
        </a:p>
      </dgm:t>
    </dgm:pt>
    <dgm:pt modelId="{27032180-9A24-496B-8F92-1B7BCE336C5C}">
      <dgm:prSet phldrT="[Text]"/>
      <dgm:spPr/>
      <dgm:t>
        <a:bodyPr/>
        <a:lstStyle/>
        <a:p>
          <a:r>
            <a:rPr lang="en-US" dirty="0" smtClean="0"/>
            <a:t>DDS</a:t>
          </a:r>
          <a:endParaRPr lang="en-US" dirty="0"/>
        </a:p>
      </dgm:t>
    </dgm:pt>
    <dgm:pt modelId="{A909A0FE-5433-4291-9188-41721F736767}" type="parTrans" cxnId="{29C1A2B0-35B9-4130-A257-5FDBAF9164F4}">
      <dgm:prSet/>
      <dgm:spPr/>
      <dgm:t>
        <a:bodyPr/>
        <a:lstStyle/>
        <a:p>
          <a:endParaRPr lang="en-US"/>
        </a:p>
      </dgm:t>
    </dgm:pt>
    <dgm:pt modelId="{F01C282C-E95E-4E41-BD7C-6635AADF4A85}" type="sibTrans" cxnId="{29C1A2B0-35B9-4130-A257-5FDBAF9164F4}">
      <dgm:prSet/>
      <dgm:spPr/>
      <dgm:t>
        <a:bodyPr/>
        <a:lstStyle/>
        <a:p>
          <a:endParaRPr lang="en-US"/>
        </a:p>
      </dgm:t>
    </dgm:pt>
    <dgm:pt modelId="{1B5225D4-A532-42D1-9D11-C0CB5E2F307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Birth to 3 (Home visiting)</a:t>
          </a:r>
          <a:endParaRPr lang="en-US" dirty="0"/>
        </a:p>
      </dgm:t>
    </dgm:pt>
    <dgm:pt modelId="{743E042D-8A56-4245-AD0F-AD429200D5C8}" type="parTrans" cxnId="{8C5AD273-6CD9-4529-9861-3C9581CB6FD9}">
      <dgm:prSet/>
      <dgm:spPr/>
      <dgm:t>
        <a:bodyPr/>
        <a:lstStyle/>
        <a:p>
          <a:endParaRPr lang="en-US"/>
        </a:p>
      </dgm:t>
    </dgm:pt>
    <dgm:pt modelId="{7632AE82-6622-4B63-97A3-5ED9FD59F181}" type="sibTrans" cxnId="{8C5AD273-6CD9-4529-9861-3C9581CB6FD9}">
      <dgm:prSet/>
      <dgm:spPr/>
      <dgm:t>
        <a:bodyPr/>
        <a:lstStyle/>
        <a:p>
          <a:endParaRPr lang="en-US"/>
        </a:p>
      </dgm:t>
    </dgm:pt>
    <dgm:pt modelId="{9B5B2E8A-7F45-4A37-A7C9-E9FF543C5F9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Licensing</a:t>
          </a:r>
          <a:endParaRPr lang="en-US" dirty="0"/>
        </a:p>
      </dgm:t>
    </dgm:pt>
    <dgm:pt modelId="{FB2702C1-E51A-4678-945A-7FE283795069}" type="parTrans" cxnId="{11396690-A38B-4172-8907-33F6DF1A5273}">
      <dgm:prSet/>
      <dgm:spPr/>
      <dgm:t>
        <a:bodyPr/>
        <a:lstStyle/>
        <a:p>
          <a:endParaRPr lang="en-US"/>
        </a:p>
      </dgm:t>
    </dgm:pt>
    <dgm:pt modelId="{7A71B19C-654F-47B0-960B-1E86EF576F80}" type="sibTrans" cxnId="{11396690-A38B-4172-8907-33F6DF1A5273}">
      <dgm:prSet/>
      <dgm:spPr/>
      <dgm:t>
        <a:bodyPr/>
        <a:lstStyle/>
        <a:p>
          <a:endParaRPr lang="en-US"/>
        </a:p>
      </dgm:t>
    </dgm:pt>
    <dgm:pt modelId="{7A2844E8-9DB2-444F-A62C-5359CFF2BD22}">
      <dgm:prSet phldrT="[Text]"/>
      <dgm:spPr/>
      <dgm:t>
        <a:bodyPr/>
        <a:lstStyle/>
        <a:p>
          <a:r>
            <a:rPr lang="en-US" dirty="0" smtClean="0"/>
            <a:t>Bureau of Special Education</a:t>
          </a:r>
          <a:endParaRPr lang="en-US" dirty="0"/>
        </a:p>
      </dgm:t>
    </dgm:pt>
    <dgm:pt modelId="{C79A3FEA-2FEE-42B2-BFFD-8F32B18A123E}" type="parTrans" cxnId="{878962EC-FAB8-490B-8896-84CB7F3441C2}">
      <dgm:prSet/>
      <dgm:spPr/>
      <dgm:t>
        <a:bodyPr/>
        <a:lstStyle/>
        <a:p>
          <a:endParaRPr lang="en-US"/>
        </a:p>
      </dgm:t>
    </dgm:pt>
    <dgm:pt modelId="{4521D2CF-D42C-44D0-BD29-AE6AF1AACE10}" type="sibTrans" cxnId="{878962EC-FAB8-490B-8896-84CB7F3441C2}">
      <dgm:prSet/>
      <dgm:spPr/>
      <dgm:t>
        <a:bodyPr/>
        <a:lstStyle/>
        <a:p>
          <a:endParaRPr lang="en-US"/>
        </a:p>
      </dgm:t>
    </dgm:pt>
    <dgm:pt modelId="{EB6CD329-D0BA-4177-8FA6-6125B598422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 Head Start/DCF Collaboration</a:t>
          </a:r>
          <a:endParaRPr lang="en-US" dirty="0"/>
        </a:p>
      </dgm:t>
    </dgm:pt>
    <dgm:pt modelId="{EB23D093-439F-469B-96BE-B64286430BAB}" type="parTrans" cxnId="{22FDA420-3B9B-455E-821D-8565516C7EC5}">
      <dgm:prSet/>
      <dgm:spPr/>
      <dgm:t>
        <a:bodyPr/>
        <a:lstStyle/>
        <a:p>
          <a:endParaRPr lang="en-US"/>
        </a:p>
      </dgm:t>
    </dgm:pt>
    <dgm:pt modelId="{B2A5614B-E7A2-4E8C-8DB1-FB7432E16FB1}" type="sibTrans" cxnId="{22FDA420-3B9B-455E-821D-8565516C7EC5}">
      <dgm:prSet/>
      <dgm:spPr/>
      <dgm:t>
        <a:bodyPr/>
        <a:lstStyle/>
        <a:p>
          <a:endParaRPr lang="en-US"/>
        </a:p>
      </dgm:t>
    </dgm:pt>
    <dgm:pt modelId="{CCF210DA-A598-4F2E-9892-61CCBE60A7F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Home Visiting Grant</a:t>
          </a:r>
          <a:endParaRPr lang="en-US" dirty="0"/>
        </a:p>
      </dgm:t>
    </dgm:pt>
    <dgm:pt modelId="{376699B2-D568-4A9B-8F01-1D62D5664941}" type="parTrans" cxnId="{B2B3C9B2-959E-4256-BF60-DD13A52695E2}">
      <dgm:prSet/>
      <dgm:spPr/>
      <dgm:t>
        <a:bodyPr/>
        <a:lstStyle/>
        <a:p>
          <a:endParaRPr lang="en-US"/>
        </a:p>
      </dgm:t>
    </dgm:pt>
    <dgm:pt modelId="{FBEE1C96-2D8E-41D4-9572-26F59B55EA3F}" type="sibTrans" cxnId="{B2B3C9B2-959E-4256-BF60-DD13A52695E2}">
      <dgm:prSet/>
      <dgm:spPr/>
      <dgm:t>
        <a:bodyPr/>
        <a:lstStyle/>
        <a:p>
          <a:endParaRPr lang="en-US"/>
        </a:p>
      </dgm:t>
    </dgm:pt>
    <dgm:pt modelId="{DE1030DD-390B-40E4-8CFD-837ADC5B6EFC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Nurturing Families (Home visiting)</a:t>
          </a:r>
          <a:endParaRPr lang="en-US" dirty="0"/>
        </a:p>
      </dgm:t>
    </dgm:pt>
    <dgm:pt modelId="{9F69F0C4-1327-4272-B362-F36B0C64DCE0}" type="parTrans" cxnId="{9199E0BC-4303-467E-A8B3-A7BA54F4F15A}">
      <dgm:prSet/>
      <dgm:spPr/>
      <dgm:t>
        <a:bodyPr/>
        <a:lstStyle/>
        <a:p>
          <a:endParaRPr lang="en-US"/>
        </a:p>
      </dgm:t>
    </dgm:pt>
    <dgm:pt modelId="{CE30F86F-DA13-4B59-9450-018F89D294DB}" type="sibTrans" cxnId="{9199E0BC-4303-467E-A8B3-A7BA54F4F15A}">
      <dgm:prSet/>
      <dgm:spPr/>
      <dgm:t>
        <a:bodyPr/>
        <a:lstStyle/>
        <a:p>
          <a:endParaRPr lang="en-US"/>
        </a:p>
      </dgm:t>
    </dgm:pt>
    <dgm:pt modelId="{D909EC03-BB93-4CD3-9F24-773B24779A7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Help Me Grow</a:t>
          </a:r>
        </a:p>
        <a:p>
          <a:endParaRPr lang="en-US" dirty="0"/>
        </a:p>
      </dgm:t>
    </dgm:pt>
    <dgm:pt modelId="{1CAA8660-1236-430A-9DB2-0F604AAAECCE}" type="parTrans" cxnId="{67EC70C7-BB7E-48A6-B3F9-05866E2B885C}">
      <dgm:prSet/>
      <dgm:spPr/>
      <dgm:t>
        <a:bodyPr/>
        <a:lstStyle/>
        <a:p>
          <a:endParaRPr lang="en-US"/>
        </a:p>
      </dgm:t>
    </dgm:pt>
    <dgm:pt modelId="{3D55C64F-6399-4D11-B3F5-39CAD9070B73}" type="sibTrans" cxnId="{67EC70C7-BB7E-48A6-B3F9-05866E2B885C}">
      <dgm:prSet/>
      <dgm:spPr/>
      <dgm:t>
        <a:bodyPr/>
        <a:lstStyle/>
        <a:p>
          <a:endParaRPr lang="en-US"/>
        </a:p>
      </dgm:t>
    </dgm:pt>
    <dgm:pt modelId="{3C64778F-35B8-4348-BED2-2F6ED4E7D74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Child Care Team</a:t>
          </a:r>
          <a:endParaRPr lang="en-US" dirty="0"/>
        </a:p>
      </dgm:t>
    </dgm:pt>
    <dgm:pt modelId="{ADA9AF1C-649B-4CCC-90BE-B49E33E6B743}" type="parTrans" cxnId="{484A11E9-9C5C-40A3-99F8-E7524CAB796E}">
      <dgm:prSet/>
      <dgm:spPr/>
      <dgm:t>
        <a:bodyPr/>
        <a:lstStyle/>
        <a:p>
          <a:endParaRPr lang="en-US"/>
        </a:p>
      </dgm:t>
    </dgm:pt>
    <dgm:pt modelId="{F7408ED9-ABD4-4187-AAF0-7E46FA97A086}" type="sibTrans" cxnId="{484A11E9-9C5C-40A3-99F8-E7524CAB796E}">
      <dgm:prSet/>
      <dgm:spPr/>
      <dgm:t>
        <a:bodyPr/>
        <a:lstStyle/>
        <a:p>
          <a:endParaRPr lang="en-US"/>
        </a:p>
      </dgm:t>
    </dgm:pt>
    <dgm:pt modelId="{DFCF08EE-BB0E-4E57-A51A-84D51CAC6FB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Care 4 Kids (with United Way)</a:t>
          </a:r>
          <a:endParaRPr lang="en-US" dirty="0"/>
        </a:p>
      </dgm:t>
    </dgm:pt>
    <dgm:pt modelId="{9D58C2CC-0074-4C9F-8E06-5F1E6242F003}" type="parTrans" cxnId="{58F721D2-8AFE-40A7-AFDA-4C34F9B82FA0}">
      <dgm:prSet/>
      <dgm:spPr/>
      <dgm:t>
        <a:bodyPr/>
        <a:lstStyle/>
        <a:p>
          <a:endParaRPr lang="en-US"/>
        </a:p>
      </dgm:t>
    </dgm:pt>
    <dgm:pt modelId="{391A6D97-CC93-43A1-850A-DF2228265288}" type="sibTrans" cxnId="{58F721D2-8AFE-40A7-AFDA-4C34F9B82FA0}">
      <dgm:prSet/>
      <dgm:spPr/>
      <dgm:t>
        <a:bodyPr/>
        <a:lstStyle/>
        <a:p>
          <a:endParaRPr lang="en-US"/>
        </a:p>
      </dgm:t>
    </dgm:pt>
    <dgm:pt modelId="{607914EC-A7FD-44E1-812B-7C6907CA706A}">
      <dgm:prSet phldrT="[Text]"/>
      <dgm:spPr/>
      <dgm:t>
        <a:bodyPr/>
        <a:lstStyle/>
        <a:p>
          <a:r>
            <a:rPr lang="en-US" dirty="0" smtClean="0"/>
            <a:t>Children’s Trust Fund</a:t>
          </a:r>
          <a:endParaRPr lang="en-US" dirty="0"/>
        </a:p>
      </dgm:t>
    </dgm:pt>
    <dgm:pt modelId="{5494248E-CF12-405E-9B6A-3A130DE4C7F3}" type="parTrans" cxnId="{F307EAC9-5026-486D-85A5-F45FF238A435}">
      <dgm:prSet/>
      <dgm:spPr/>
      <dgm:t>
        <a:bodyPr/>
        <a:lstStyle/>
        <a:p>
          <a:endParaRPr lang="en-US"/>
        </a:p>
      </dgm:t>
    </dgm:pt>
    <dgm:pt modelId="{E4D5D99C-D10D-4029-B8A9-85670226CE20}" type="sibTrans" cxnId="{F307EAC9-5026-486D-85A5-F45FF238A435}">
      <dgm:prSet/>
      <dgm:spPr/>
      <dgm:t>
        <a:bodyPr/>
        <a:lstStyle/>
        <a:p>
          <a:endParaRPr lang="en-US"/>
        </a:p>
      </dgm:t>
    </dgm:pt>
    <dgm:pt modelId="{88759C36-2745-418D-AED5-A2BCF9E63904}">
      <dgm:prSet phldrT="[Text]"/>
      <dgm:spPr/>
      <dgm:t>
        <a:bodyPr/>
        <a:lstStyle/>
        <a:p>
          <a:r>
            <a:rPr lang="en-US" dirty="0" smtClean="0"/>
            <a:t>Board of Regents</a:t>
          </a:r>
          <a:endParaRPr lang="en-US" dirty="0"/>
        </a:p>
      </dgm:t>
    </dgm:pt>
    <dgm:pt modelId="{56744944-42C1-4E29-A705-243725F2D1D5}" type="parTrans" cxnId="{541D3720-1A4C-41E5-A8E6-EDC40EFF4D68}">
      <dgm:prSet/>
      <dgm:spPr/>
      <dgm:t>
        <a:bodyPr/>
        <a:lstStyle/>
        <a:p>
          <a:endParaRPr lang="en-US"/>
        </a:p>
      </dgm:t>
    </dgm:pt>
    <dgm:pt modelId="{46E98432-8724-458F-BB0C-2A8E6C15C3FE}" type="sibTrans" cxnId="{541D3720-1A4C-41E5-A8E6-EDC40EFF4D68}">
      <dgm:prSet/>
      <dgm:spPr/>
      <dgm:t>
        <a:bodyPr/>
        <a:lstStyle/>
        <a:p>
          <a:endParaRPr lang="en-US"/>
        </a:p>
      </dgm:t>
    </dgm:pt>
    <dgm:pt modelId="{AEBD9FB8-984F-45C1-8921-9E9E6CA60FF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CT-Charts-a-Course</a:t>
          </a:r>
          <a:endParaRPr lang="en-US" dirty="0"/>
        </a:p>
      </dgm:t>
    </dgm:pt>
    <dgm:pt modelId="{957F9862-FD13-432F-8D6A-F07C1FBFEF11}" type="parTrans" cxnId="{079D2425-61D5-4E6C-92F6-7622DAF8DDD7}">
      <dgm:prSet/>
      <dgm:spPr/>
      <dgm:t>
        <a:bodyPr/>
        <a:lstStyle/>
        <a:p>
          <a:endParaRPr lang="en-US"/>
        </a:p>
      </dgm:t>
    </dgm:pt>
    <dgm:pt modelId="{743044B3-4EAB-48BC-942C-7D4D6375DACA}" type="sibTrans" cxnId="{079D2425-61D5-4E6C-92F6-7622DAF8DDD7}">
      <dgm:prSet/>
      <dgm:spPr/>
      <dgm:t>
        <a:bodyPr/>
        <a:lstStyle/>
        <a:p>
          <a:endParaRPr lang="en-US"/>
        </a:p>
      </dgm:t>
    </dgm:pt>
    <dgm:pt modelId="{A0FD8803-5E2A-4283-A1E3-D1D001C3DDC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Accreditation Facilitation Project</a:t>
          </a:r>
          <a:endParaRPr lang="en-US" dirty="0"/>
        </a:p>
      </dgm:t>
    </dgm:pt>
    <dgm:pt modelId="{CFDF188A-484C-4584-AF87-AF0EDC31C244}" type="parTrans" cxnId="{A715C472-D869-40B5-A073-7B7DDFCFB1BD}">
      <dgm:prSet/>
      <dgm:spPr/>
      <dgm:t>
        <a:bodyPr/>
        <a:lstStyle/>
        <a:p>
          <a:endParaRPr lang="en-US"/>
        </a:p>
      </dgm:t>
    </dgm:pt>
    <dgm:pt modelId="{A613D13C-AB8C-4E94-8A5A-232F83C57CCC}" type="sibTrans" cxnId="{A715C472-D869-40B5-A073-7B7DDFCFB1BD}">
      <dgm:prSet/>
      <dgm:spPr/>
      <dgm:t>
        <a:bodyPr/>
        <a:lstStyle/>
        <a:p>
          <a:endParaRPr lang="en-US"/>
        </a:p>
      </dgm:t>
    </dgm:pt>
    <dgm:pt modelId="{E604AD4C-8C2C-4AE8-A766-2E006E8D2DBC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Scholarships</a:t>
          </a:r>
          <a:endParaRPr lang="en-US" dirty="0"/>
        </a:p>
      </dgm:t>
    </dgm:pt>
    <dgm:pt modelId="{AC212E95-35D7-4CFF-922C-E425F85D2F2F}" type="parTrans" cxnId="{B9CEDF02-9099-4AEC-8217-551471C910A9}">
      <dgm:prSet/>
      <dgm:spPr/>
      <dgm:t>
        <a:bodyPr/>
        <a:lstStyle/>
        <a:p>
          <a:endParaRPr lang="en-US"/>
        </a:p>
      </dgm:t>
    </dgm:pt>
    <dgm:pt modelId="{6CA16887-A118-42D3-86B3-D094C7021EA7}" type="sibTrans" cxnId="{B9CEDF02-9099-4AEC-8217-551471C910A9}">
      <dgm:prSet/>
      <dgm:spPr/>
      <dgm:t>
        <a:bodyPr/>
        <a:lstStyle/>
        <a:p>
          <a:endParaRPr lang="en-US"/>
        </a:p>
      </dgm:t>
    </dgm:pt>
    <dgm:pt modelId="{EF7405D8-0C99-4B23-BE20-DC081499841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Training/career counseling </a:t>
          </a:r>
          <a:endParaRPr lang="en-US" dirty="0"/>
        </a:p>
      </dgm:t>
    </dgm:pt>
    <dgm:pt modelId="{97B0BD43-CE92-48A6-BA38-B61681A921AD}" type="parTrans" cxnId="{7C9A6CE5-7ECD-4DB4-A28F-75CA68A9068F}">
      <dgm:prSet/>
      <dgm:spPr/>
      <dgm:t>
        <a:bodyPr/>
        <a:lstStyle/>
        <a:p>
          <a:endParaRPr lang="en-US"/>
        </a:p>
      </dgm:t>
    </dgm:pt>
    <dgm:pt modelId="{91B0B3B2-88FB-4F99-A5CD-4FBE4F37433A}" type="sibTrans" cxnId="{7C9A6CE5-7ECD-4DB4-A28F-75CA68A9068F}">
      <dgm:prSet/>
      <dgm:spPr/>
      <dgm:t>
        <a:bodyPr/>
        <a:lstStyle/>
        <a:p>
          <a:endParaRPr lang="en-US"/>
        </a:p>
      </dgm:t>
    </dgm:pt>
    <dgm:pt modelId="{4E62797E-A23F-4DAF-93AB-3F7E96367AF6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Workforce development</a:t>
          </a:r>
          <a:endParaRPr lang="en-US" dirty="0"/>
        </a:p>
      </dgm:t>
    </dgm:pt>
    <dgm:pt modelId="{490A7CBC-4CE5-4847-B36B-75BFE2602AED}" type="parTrans" cxnId="{622DB853-66D7-4FE4-AF09-13EF9EA4FA2D}">
      <dgm:prSet/>
      <dgm:spPr/>
      <dgm:t>
        <a:bodyPr/>
        <a:lstStyle/>
        <a:p>
          <a:endParaRPr lang="en-US"/>
        </a:p>
      </dgm:t>
    </dgm:pt>
    <dgm:pt modelId="{158B2D79-4567-4C0C-8176-218B2E6C7A99}" type="sibTrans" cxnId="{622DB853-66D7-4FE4-AF09-13EF9EA4FA2D}">
      <dgm:prSet/>
      <dgm:spPr/>
      <dgm:t>
        <a:bodyPr/>
        <a:lstStyle/>
        <a:p>
          <a:endParaRPr lang="en-US"/>
        </a:p>
      </dgm:t>
    </dgm:pt>
    <dgm:pt modelId="{7D1CF8EC-B83E-4C5A-A6E6-1158C36D64E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Registry</a:t>
          </a:r>
          <a:endParaRPr lang="en-US" dirty="0"/>
        </a:p>
      </dgm:t>
    </dgm:pt>
    <dgm:pt modelId="{C1D0ED28-E903-439F-BFAF-E9CF5906FCB5}" type="parTrans" cxnId="{3CD4119F-0FF8-41D9-BD1D-7A63129B23AA}">
      <dgm:prSet/>
      <dgm:spPr/>
      <dgm:t>
        <a:bodyPr/>
        <a:lstStyle/>
        <a:p>
          <a:endParaRPr lang="en-US"/>
        </a:p>
      </dgm:t>
    </dgm:pt>
    <dgm:pt modelId="{66EB4FE6-3171-4D73-8A4E-867492D485D8}" type="sibTrans" cxnId="{3CD4119F-0FF8-41D9-BD1D-7A63129B23AA}">
      <dgm:prSet/>
      <dgm:spPr/>
      <dgm:t>
        <a:bodyPr/>
        <a:lstStyle/>
        <a:p>
          <a:endParaRPr lang="en-US"/>
        </a:p>
      </dgm:t>
    </dgm:pt>
    <dgm:pt modelId="{51EE0641-4BDD-4509-A9D1-8004D98D1D65}" type="asst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Early Childhood Planning Office</a:t>
          </a:r>
          <a:endParaRPr lang="en-US" dirty="0"/>
        </a:p>
      </dgm:t>
    </dgm:pt>
    <dgm:pt modelId="{75B7B563-D09A-422B-8195-2324E82D949E}" type="parTrans" cxnId="{A2E2506E-DD7F-4088-B66B-1255D167AE9E}">
      <dgm:prSet/>
      <dgm:spPr/>
      <dgm:t>
        <a:bodyPr/>
        <a:lstStyle/>
        <a:p>
          <a:endParaRPr lang="en-US"/>
        </a:p>
      </dgm:t>
    </dgm:pt>
    <dgm:pt modelId="{51B193E7-A51D-4E0D-ACE7-15B335A5C8A8}" type="sibTrans" cxnId="{A2E2506E-DD7F-4088-B66B-1255D167AE9E}">
      <dgm:prSet/>
      <dgm:spPr/>
      <dgm:t>
        <a:bodyPr/>
        <a:lstStyle/>
        <a:p>
          <a:endParaRPr lang="en-US"/>
        </a:p>
      </dgm:t>
    </dgm:pt>
    <dgm:pt modelId="{9E411F2D-0F04-42E3-9A63-DF57DFC77D3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Early Childhood Special Education</a:t>
          </a:r>
          <a:endParaRPr lang="en-US" dirty="0"/>
        </a:p>
      </dgm:t>
    </dgm:pt>
    <dgm:pt modelId="{E032FD51-EACB-4C4B-9C8A-A991CCB00FFA}" type="parTrans" cxnId="{9C73C2F0-6555-4EB3-B8A4-2C90FC2B583A}">
      <dgm:prSet/>
      <dgm:spPr/>
      <dgm:t>
        <a:bodyPr/>
        <a:lstStyle/>
        <a:p>
          <a:endParaRPr lang="en-US"/>
        </a:p>
      </dgm:t>
    </dgm:pt>
    <dgm:pt modelId="{3AD8A6B0-6F2E-46F3-84C4-E6BC052B222C}" type="sibTrans" cxnId="{9C73C2F0-6555-4EB3-B8A4-2C90FC2B583A}">
      <dgm:prSet/>
      <dgm:spPr/>
      <dgm:t>
        <a:bodyPr/>
        <a:lstStyle/>
        <a:p>
          <a:endParaRPr lang="en-US"/>
        </a:p>
      </dgm:t>
    </dgm:pt>
    <dgm:pt modelId="{2F5659DB-59F8-4536-89F1-9E8758EA72F2}">
      <dgm:prSet phldrT="[Text]"/>
      <dgm:spPr/>
      <dgm:t>
        <a:bodyPr/>
        <a:lstStyle/>
        <a:p>
          <a:r>
            <a:rPr lang="en-US" dirty="0" smtClean="0"/>
            <a:t>Bureau of Teaching and Learning</a:t>
          </a:r>
          <a:endParaRPr lang="en-US" dirty="0"/>
        </a:p>
      </dgm:t>
    </dgm:pt>
    <dgm:pt modelId="{564E1961-76CD-4032-8546-622DEAC0BBF7}" type="parTrans" cxnId="{089922AF-87A3-4926-93B5-3FF9787AF1BA}">
      <dgm:prSet/>
      <dgm:spPr/>
      <dgm:t>
        <a:bodyPr/>
        <a:lstStyle/>
        <a:p>
          <a:endParaRPr lang="en-US"/>
        </a:p>
      </dgm:t>
    </dgm:pt>
    <dgm:pt modelId="{D4468B5D-FF64-4A96-B37E-88BE8E4A8598}" type="sibTrans" cxnId="{089922AF-87A3-4926-93B5-3FF9787AF1BA}">
      <dgm:prSet/>
      <dgm:spPr/>
      <dgm:t>
        <a:bodyPr/>
        <a:lstStyle/>
        <a:p>
          <a:endParaRPr lang="en-US"/>
        </a:p>
      </dgm:t>
    </dgm:pt>
    <dgm:pt modelId="{186322FB-7CE2-432F-B2A5-67624450E70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Head Start </a:t>
          </a:r>
          <a:r>
            <a:rPr lang="en-US" b="1" dirty="0" smtClean="0"/>
            <a:t>Collaboration</a:t>
          </a:r>
          <a:r>
            <a:rPr lang="en-US" dirty="0" smtClean="0"/>
            <a:t> Office</a:t>
          </a:r>
          <a:endParaRPr lang="en-US" dirty="0"/>
        </a:p>
      </dgm:t>
    </dgm:pt>
    <dgm:pt modelId="{05FD587B-A364-4626-9723-D0F26C2C3A05}" type="parTrans" cxnId="{B85C132D-21CA-475C-86D6-498091951561}">
      <dgm:prSet/>
      <dgm:spPr/>
      <dgm:t>
        <a:bodyPr/>
        <a:lstStyle/>
        <a:p>
          <a:endParaRPr lang="en-US"/>
        </a:p>
      </dgm:t>
    </dgm:pt>
    <dgm:pt modelId="{564EE7FC-2F6D-44F2-A1BA-851F397D9B8C}" type="sibTrans" cxnId="{B85C132D-21CA-475C-86D6-498091951561}">
      <dgm:prSet/>
      <dgm:spPr/>
      <dgm:t>
        <a:bodyPr/>
        <a:lstStyle/>
        <a:p>
          <a:endParaRPr lang="en-US"/>
        </a:p>
      </dgm:t>
    </dgm:pt>
    <dgm:pt modelId="{AD8DB858-EC0B-47C7-ABC0-A6DB8032AF7C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Early Childhood Cabinet</a:t>
          </a:r>
          <a:endParaRPr lang="en-US" dirty="0"/>
        </a:p>
      </dgm:t>
    </dgm:pt>
    <dgm:pt modelId="{1A078967-25F1-4103-B0DD-18831D3ED959}" type="parTrans" cxnId="{4877FFD0-6A66-4035-8AC9-A1A8A0559793}">
      <dgm:prSet/>
      <dgm:spPr/>
      <dgm:t>
        <a:bodyPr/>
        <a:lstStyle/>
        <a:p>
          <a:endParaRPr lang="en-US"/>
        </a:p>
      </dgm:t>
    </dgm:pt>
    <dgm:pt modelId="{5F404687-200D-4E5B-8E73-306156F09395}" type="sibTrans" cxnId="{4877FFD0-6A66-4035-8AC9-A1A8A0559793}">
      <dgm:prSet/>
      <dgm:spPr/>
      <dgm:t>
        <a:bodyPr/>
        <a:lstStyle/>
        <a:p>
          <a:endParaRPr lang="en-US"/>
        </a:p>
      </dgm:t>
    </dgm:pt>
    <dgm:pt modelId="{F8FCF207-D1C0-4E68-8294-16D761C66FB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School Readiness</a:t>
          </a:r>
          <a:endParaRPr lang="en-US" dirty="0"/>
        </a:p>
      </dgm:t>
    </dgm:pt>
    <dgm:pt modelId="{0B5031C9-A6D3-4AB2-B815-2A51486AD2FB}" type="parTrans" cxnId="{C577C640-4553-486D-9268-0FD9E91C380F}">
      <dgm:prSet/>
      <dgm:spPr/>
      <dgm:t>
        <a:bodyPr/>
        <a:lstStyle/>
        <a:p>
          <a:endParaRPr lang="en-US"/>
        </a:p>
      </dgm:t>
    </dgm:pt>
    <dgm:pt modelId="{1413C4BD-B4FB-4836-A5BA-939E3BBBC8D1}" type="sibTrans" cxnId="{C577C640-4553-486D-9268-0FD9E91C380F}">
      <dgm:prSet/>
      <dgm:spPr/>
      <dgm:t>
        <a:bodyPr/>
        <a:lstStyle/>
        <a:p>
          <a:endParaRPr lang="en-US"/>
        </a:p>
      </dgm:t>
    </dgm:pt>
    <dgm:pt modelId="{B14EA781-3162-47D5-BFD0-BFD725A9B7F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State Head Start Grant</a:t>
          </a:r>
          <a:endParaRPr lang="en-US" dirty="0"/>
        </a:p>
      </dgm:t>
    </dgm:pt>
    <dgm:pt modelId="{A72528E0-D6AA-45B4-9B65-408ACA299CD2}" type="parTrans" cxnId="{0F7A7EB0-C253-40E3-804B-EC845EBB1226}">
      <dgm:prSet/>
      <dgm:spPr/>
      <dgm:t>
        <a:bodyPr/>
        <a:lstStyle/>
        <a:p>
          <a:endParaRPr lang="en-US"/>
        </a:p>
      </dgm:t>
    </dgm:pt>
    <dgm:pt modelId="{F5D6A251-6FD8-4493-91DC-A6E3D394FD7A}" type="sibTrans" cxnId="{0F7A7EB0-C253-40E3-804B-EC845EBB1226}">
      <dgm:prSet/>
      <dgm:spPr/>
      <dgm:t>
        <a:bodyPr/>
        <a:lstStyle/>
        <a:p>
          <a:endParaRPr lang="en-US"/>
        </a:p>
      </dgm:t>
    </dgm:pt>
    <dgm:pt modelId="{6114A093-5341-472F-8915-D509E55005C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Child Development Centers</a:t>
          </a:r>
          <a:endParaRPr lang="en-US" dirty="0"/>
        </a:p>
      </dgm:t>
    </dgm:pt>
    <dgm:pt modelId="{3B31E317-FFDE-4EF3-B4CC-5ABD2B85436D}" type="parTrans" cxnId="{37B0B71A-C090-4148-B75B-0C6F9A510703}">
      <dgm:prSet/>
      <dgm:spPr/>
      <dgm:t>
        <a:bodyPr/>
        <a:lstStyle/>
        <a:p>
          <a:endParaRPr lang="en-US"/>
        </a:p>
      </dgm:t>
    </dgm:pt>
    <dgm:pt modelId="{084413D4-1A85-4E5F-A934-64E91273A5F5}" type="sibTrans" cxnId="{37B0B71A-C090-4148-B75B-0C6F9A510703}">
      <dgm:prSet/>
      <dgm:spPr/>
      <dgm:t>
        <a:bodyPr/>
        <a:lstStyle/>
        <a:p>
          <a:endParaRPr lang="en-US"/>
        </a:p>
      </dgm:t>
    </dgm:pt>
    <dgm:pt modelId="{45D025C0-E522-4D47-89A8-709C463AA21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Family Resource Centers</a:t>
          </a:r>
          <a:endParaRPr lang="en-US" dirty="0"/>
        </a:p>
      </dgm:t>
    </dgm:pt>
    <dgm:pt modelId="{5B029296-357C-4C8B-8A29-C135333EA5C5}" type="parTrans" cxnId="{DFE4C311-DAE4-4CC4-BE35-495301913BE4}">
      <dgm:prSet/>
      <dgm:spPr/>
      <dgm:t>
        <a:bodyPr/>
        <a:lstStyle/>
        <a:p>
          <a:endParaRPr lang="en-US"/>
        </a:p>
      </dgm:t>
    </dgm:pt>
    <dgm:pt modelId="{27A1F120-C5C1-4FF4-AA48-E9C3B0C138CD}" type="sibTrans" cxnId="{DFE4C311-DAE4-4CC4-BE35-495301913BE4}">
      <dgm:prSet/>
      <dgm:spPr/>
      <dgm:t>
        <a:bodyPr/>
        <a:lstStyle/>
        <a:p>
          <a:endParaRPr lang="en-US"/>
        </a:p>
      </dgm:t>
    </dgm:pt>
    <dgm:pt modelId="{9F0C574F-C848-46D8-839E-97F4346B453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Bureau of Health, Nutrition, Family Services and Adult Education</a:t>
          </a:r>
          <a:endParaRPr lang="en-US" dirty="0"/>
        </a:p>
      </dgm:t>
    </dgm:pt>
    <dgm:pt modelId="{517C9A6E-E54C-4D4E-A307-F83ADBE67175}" type="parTrans" cxnId="{A7CE232A-8F3B-4269-8EC3-63E6630BD11F}">
      <dgm:prSet/>
      <dgm:spPr/>
      <dgm:t>
        <a:bodyPr/>
        <a:lstStyle/>
        <a:p>
          <a:endParaRPr lang="en-US"/>
        </a:p>
      </dgm:t>
    </dgm:pt>
    <dgm:pt modelId="{16170242-A27E-450A-82C4-5FE034A65AB6}" type="sibTrans" cxnId="{A7CE232A-8F3B-4269-8EC3-63E6630BD11F}">
      <dgm:prSet/>
      <dgm:spPr/>
      <dgm:t>
        <a:bodyPr/>
        <a:lstStyle/>
        <a:p>
          <a:endParaRPr lang="en-US"/>
        </a:p>
      </dgm:t>
    </dgm:pt>
    <dgm:pt modelId="{0C37730C-A838-478E-BFA4-7BBA75239425}">
      <dgm:prSet/>
      <dgm:spPr/>
      <dgm:t>
        <a:bodyPr/>
        <a:lstStyle/>
        <a:p>
          <a:r>
            <a:rPr lang="en-US" dirty="0" smtClean="0"/>
            <a:t>Bureau of Data Collection, Research, And Evaluation</a:t>
          </a:r>
          <a:endParaRPr lang="en-US" dirty="0"/>
        </a:p>
      </dgm:t>
    </dgm:pt>
    <dgm:pt modelId="{2E8762DD-0EB9-4315-8E72-C5ADA188C2A8}" type="parTrans" cxnId="{8275CC59-165C-4EC3-B9B2-3263012AF3D5}">
      <dgm:prSet/>
      <dgm:spPr/>
      <dgm:t>
        <a:bodyPr/>
        <a:lstStyle/>
        <a:p>
          <a:endParaRPr lang="en-US"/>
        </a:p>
      </dgm:t>
    </dgm:pt>
    <dgm:pt modelId="{546F3037-6549-4107-AEBE-E0C0911D7DD5}" type="sibTrans" cxnId="{8275CC59-165C-4EC3-B9B2-3263012AF3D5}">
      <dgm:prSet/>
      <dgm:spPr/>
      <dgm:t>
        <a:bodyPr/>
        <a:lstStyle/>
        <a:p>
          <a:endParaRPr lang="en-US"/>
        </a:p>
      </dgm:t>
    </dgm:pt>
    <dgm:pt modelId="{BC1A84DA-1649-4B41-8250-105BF8BAC705}">
      <dgm:prSet/>
      <dgm:spPr/>
      <dgm:t>
        <a:bodyPr/>
        <a:lstStyle/>
        <a:p>
          <a:r>
            <a:rPr lang="en-US" smtClean="0"/>
            <a:t>Family Services Division</a:t>
          </a:r>
          <a:endParaRPr lang="en-US" dirty="0"/>
        </a:p>
      </dgm:t>
    </dgm:pt>
    <dgm:pt modelId="{C3EB876F-FB82-4383-A489-0551C30DC776}" type="parTrans" cxnId="{C46AAE18-E058-4E42-BE45-B57E8B0E0417}">
      <dgm:prSet/>
      <dgm:spPr/>
      <dgm:t>
        <a:bodyPr/>
        <a:lstStyle/>
        <a:p>
          <a:endParaRPr lang="en-US"/>
        </a:p>
      </dgm:t>
    </dgm:pt>
    <dgm:pt modelId="{06628AA1-EA1A-4D9D-992A-EDAEBE63D822}" type="sibTrans" cxnId="{C46AAE18-E058-4E42-BE45-B57E8B0E0417}">
      <dgm:prSet/>
      <dgm:spPr/>
      <dgm:t>
        <a:bodyPr/>
        <a:lstStyle/>
        <a:p>
          <a:endParaRPr lang="en-US"/>
        </a:p>
      </dgm:t>
    </dgm:pt>
    <dgm:pt modelId="{1BDDFC0D-A171-48C5-AEC3-E58BE41D37EB}">
      <dgm:prSet/>
      <dgm:spPr/>
      <dgm:t>
        <a:bodyPr/>
        <a:lstStyle/>
        <a:p>
          <a:r>
            <a:rPr lang="en-US" dirty="0" smtClean="0"/>
            <a:t>DSS</a:t>
          </a:r>
          <a:endParaRPr lang="en-US" dirty="0"/>
        </a:p>
      </dgm:t>
    </dgm:pt>
    <dgm:pt modelId="{7640AE57-827D-49CC-8291-349577972CF1}" type="parTrans" cxnId="{BDF722F8-6E0B-4B15-8B87-C50075F24D69}">
      <dgm:prSet/>
      <dgm:spPr/>
      <dgm:t>
        <a:bodyPr/>
        <a:lstStyle/>
        <a:p>
          <a:endParaRPr lang="en-US"/>
        </a:p>
      </dgm:t>
    </dgm:pt>
    <dgm:pt modelId="{D7F7C45F-BCE7-4656-9455-569A06CA36C2}" type="sibTrans" cxnId="{BDF722F8-6E0B-4B15-8B87-C50075F24D69}">
      <dgm:prSet/>
      <dgm:spPr/>
      <dgm:t>
        <a:bodyPr/>
        <a:lstStyle/>
        <a:p>
          <a:endParaRPr lang="en-US"/>
        </a:p>
      </dgm:t>
    </dgm:pt>
    <dgm:pt modelId="{2BD90167-3F9C-433F-B955-2BBBF54F9E36}">
      <dgm:prSet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Data on preschool age children (PKIS / PSIS)</a:t>
          </a:r>
          <a:endParaRPr lang="en-US" dirty="0"/>
        </a:p>
      </dgm:t>
    </dgm:pt>
    <dgm:pt modelId="{F70B834D-A034-43CE-9A91-EB4FBD72E634}" type="parTrans" cxnId="{FE24F2AC-3870-42CB-8AF5-04AA816C004B}">
      <dgm:prSet/>
      <dgm:spPr/>
      <dgm:t>
        <a:bodyPr/>
        <a:lstStyle/>
        <a:p>
          <a:endParaRPr lang="en-US"/>
        </a:p>
      </dgm:t>
    </dgm:pt>
    <dgm:pt modelId="{C29BD453-4AC0-4F05-9DA6-E08E17080EAB}" type="sibTrans" cxnId="{FE24F2AC-3870-42CB-8AF5-04AA816C004B}">
      <dgm:prSet/>
      <dgm:spPr/>
      <dgm:t>
        <a:bodyPr/>
        <a:lstStyle/>
        <a:p>
          <a:endParaRPr lang="en-US"/>
        </a:p>
      </dgm:t>
    </dgm:pt>
    <dgm:pt modelId="{37B3CD5B-754E-4E9D-A2C8-17F8411C3B6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CAPTA - link to Birth-to-3</a:t>
          </a:r>
          <a:endParaRPr lang="en-US" dirty="0"/>
        </a:p>
      </dgm:t>
    </dgm:pt>
    <dgm:pt modelId="{50DC02C8-B7A9-486F-A0E8-C8E4DE349305}" type="parTrans" cxnId="{9FD7446E-7633-4189-BF78-4CF4C67B1167}">
      <dgm:prSet/>
      <dgm:spPr/>
      <dgm:t>
        <a:bodyPr/>
        <a:lstStyle/>
        <a:p>
          <a:endParaRPr lang="en-US"/>
        </a:p>
      </dgm:t>
    </dgm:pt>
    <dgm:pt modelId="{BDD20405-2E23-4C65-B934-AA29BB6BEDA6}" type="sibTrans" cxnId="{9FD7446E-7633-4189-BF78-4CF4C67B1167}">
      <dgm:prSet/>
      <dgm:spPr/>
      <dgm:t>
        <a:bodyPr/>
        <a:lstStyle/>
        <a:p>
          <a:endParaRPr lang="en-US"/>
        </a:p>
      </dgm:t>
    </dgm:pt>
    <dgm:pt modelId="{13FF6E39-9AC0-4B2B-9905-8C2F43C860B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Infant Toddler child welfare checklist</a:t>
          </a:r>
          <a:endParaRPr lang="en-US" dirty="0"/>
        </a:p>
      </dgm:t>
    </dgm:pt>
    <dgm:pt modelId="{00F518E3-6EAF-421F-9AD8-A8773D038F80}" type="parTrans" cxnId="{89553272-80A5-4F12-9BC5-40541C2D71CF}">
      <dgm:prSet/>
      <dgm:spPr/>
      <dgm:t>
        <a:bodyPr/>
        <a:lstStyle/>
        <a:p>
          <a:endParaRPr lang="en-US"/>
        </a:p>
      </dgm:t>
    </dgm:pt>
    <dgm:pt modelId="{637B8A6C-0E0C-4994-98CE-0E1F7160CBD9}" type="sibTrans" cxnId="{89553272-80A5-4F12-9BC5-40541C2D71CF}">
      <dgm:prSet/>
      <dgm:spPr/>
      <dgm:t>
        <a:bodyPr/>
        <a:lstStyle/>
        <a:p>
          <a:endParaRPr lang="en-US"/>
        </a:p>
      </dgm:t>
    </dgm:pt>
    <dgm:pt modelId="{84DB2752-6BF4-44EF-81BF-CED165D2AED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Funding for Child First and ECCP</a:t>
          </a:r>
          <a:endParaRPr lang="en-US" dirty="0"/>
        </a:p>
      </dgm:t>
    </dgm:pt>
    <dgm:pt modelId="{C8AE2EC0-36C1-4BE2-86C8-FEAAD5953CAA}" type="parTrans" cxnId="{8E7B66B6-A254-4012-B8F3-773BCF46F20E}">
      <dgm:prSet/>
      <dgm:spPr/>
      <dgm:t>
        <a:bodyPr/>
        <a:lstStyle/>
        <a:p>
          <a:endParaRPr lang="en-US"/>
        </a:p>
      </dgm:t>
    </dgm:pt>
    <dgm:pt modelId="{7D502955-2EB7-43DE-8D50-EEA5A104A344}" type="sibTrans" cxnId="{8E7B66B6-A254-4012-B8F3-773BCF46F20E}">
      <dgm:prSet/>
      <dgm:spPr/>
      <dgm:t>
        <a:bodyPr/>
        <a:lstStyle/>
        <a:p>
          <a:endParaRPr lang="en-US"/>
        </a:p>
      </dgm:t>
    </dgm:pt>
    <dgm:pt modelId="{572312F0-B2FD-4A2A-AB9B-D567FE37AA00}" type="pres">
      <dgm:prSet presAssocID="{6F0BA7E2-679A-4C32-8F2D-38ED978D68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B6F49F-E714-4875-A63F-1CCCD2D03D87}" type="pres">
      <dgm:prSet presAssocID="{6C8EE7F4-D7E0-4156-96F0-A370BA09A477}" presName="hierRoot1" presStyleCnt="0">
        <dgm:presLayoutVars>
          <dgm:hierBranch val="init"/>
        </dgm:presLayoutVars>
      </dgm:prSet>
      <dgm:spPr/>
    </dgm:pt>
    <dgm:pt modelId="{EAEB6908-563B-4A47-BB32-2EA62288B448}" type="pres">
      <dgm:prSet presAssocID="{6C8EE7F4-D7E0-4156-96F0-A370BA09A477}" presName="rootComposite1" presStyleCnt="0"/>
      <dgm:spPr/>
    </dgm:pt>
    <dgm:pt modelId="{B33E78A7-E614-4A50-AD3C-958E6225A783}" type="pres">
      <dgm:prSet presAssocID="{6C8EE7F4-D7E0-4156-96F0-A370BA09A4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083C2-638A-419F-96F5-B6A93A0037D3}" type="pres">
      <dgm:prSet presAssocID="{6C8EE7F4-D7E0-4156-96F0-A370BA09A4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37C37EB-4D13-47DD-97FD-130BF4861E67}" type="pres">
      <dgm:prSet presAssocID="{6C8EE7F4-D7E0-4156-96F0-A370BA09A477}" presName="hierChild2" presStyleCnt="0"/>
      <dgm:spPr/>
    </dgm:pt>
    <dgm:pt modelId="{B85F92FF-84BF-46C8-9954-60BC359A2EAC}" type="pres">
      <dgm:prSet presAssocID="{F8DE56BC-5ED5-4390-BA17-6C823FB7C0A8}" presName="Name37" presStyleLbl="parChTrans1D2" presStyleIdx="0" presStyleCnt="7"/>
      <dgm:spPr/>
      <dgm:t>
        <a:bodyPr/>
        <a:lstStyle/>
        <a:p>
          <a:endParaRPr lang="en-US"/>
        </a:p>
      </dgm:t>
    </dgm:pt>
    <dgm:pt modelId="{2E80FCDA-01C8-481A-826D-6A92107EED58}" type="pres">
      <dgm:prSet presAssocID="{9EC2FEFD-EFA2-44F2-A174-40D7ED51F1C4}" presName="hierRoot2" presStyleCnt="0">
        <dgm:presLayoutVars>
          <dgm:hierBranch val="init"/>
        </dgm:presLayoutVars>
      </dgm:prSet>
      <dgm:spPr/>
    </dgm:pt>
    <dgm:pt modelId="{32637EA9-C28A-42E8-A2AA-D0465CB47B9B}" type="pres">
      <dgm:prSet presAssocID="{9EC2FEFD-EFA2-44F2-A174-40D7ED51F1C4}" presName="rootComposite" presStyleCnt="0"/>
      <dgm:spPr/>
    </dgm:pt>
    <dgm:pt modelId="{A0A7BBB5-A3F2-478B-8980-F1341A28F3ED}" type="pres">
      <dgm:prSet presAssocID="{9EC2FEFD-EFA2-44F2-A174-40D7ED51F1C4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75B5EE-545C-4980-A9E0-8C85995B6979}" type="pres">
      <dgm:prSet presAssocID="{9EC2FEFD-EFA2-44F2-A174-40D7ED51F1C4}" presName="rootConnector" presStyleLbl="node2" presStyleIdx="0" presStyleCnt="6"/>
      <dgm:spPr/>
      <dgm:t>
        <a:bodyPr/>
        <a:lstStyle/>
        <a:p>
          <a:endParaRPr lang="en-US"/>
        </a:p>
      </dgm:t>
    </dgm:pt>
    <dgm:pt modelId="{057C54DE-1BAF-4255-9598-7456862539F5}" type="pres">
      <dgm:prSet presAssocID="{9EC2FEFD-EFA2-44F2-A174-40D7ED51F1C4}" presName="hierChild4" presStyleCnt="0"/>
      <dgm:spPr/>
    </dgm:pt>
    <dgm:pt modelId="{A334AAAC-D04E-4E1B-90DA-74EE4E31AB48}" type="pres">
      <dgm:prSet presAssocID="{C79A3FEA-2FEE-42B2-BFFD-8F32B18A123E}" presName="Name37" presStyleLbl="parChTrans1D3" presStyleIdx="0" presStyleCnt="15"/>
      <dgm:spPr/>
      <dgm:t>
        <a:bodyPr/>
        <a:lstStyle/>
        <a:p>
          <a:endParaRPr lang="en-US"/>
        </a:p>
      </dgm:t>
    </dgm:pt>
    <dgm:pt modelId="{37E03F43-972F-4F7B-B2B6-1233DD5C69F4}" type="pres">
      <dgm:prSet presAssocID="{7A2844E8-9DB2-444F-A62C-5359CFF2BD22}" presName="hierRoot2" presStyleCnt="0">
        <dgm:presLayoutVars>
          <dgm:hierBranch val="init"/>
        </dgm:presLayoutVars>
      </dgm:prSet>
      <dgm:spPr/>
    </dgm:pt>
    <dgm:pt modelId="{C126063C-B0D1-482D-84E2-633BFE3DB53D}" type="pres">
      <dgm:prSet presAssocID="{7A2844E8-9DB2-444F-A62C-5359CFF2BD22}" presName="rootComposite" presStyleCnt="0"/>
      <dgm:spPr/>
    </dgm:pt>
    <dgm:pt modelId="{8988B457-5A3D-4176-9A8C-2A3DBA6B5C74}" type="pres">
      <dgm:prSet presAssocID="{7A2844E8-9DB2-444F-A62C-5359CFF2BD22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514E7D-C5C5-486E-BE4E-E68983616BD8}" type="pres">
      <dgm:prSet presAssocID="{7A2844E8-9DB2-444F-A62C-5359CFF2BD22}" presName="rootConnector" presStyleLbl="node3" presStyleIdx="0" presStyleCnt="14"/>
      <dgm:spPr/>
      <dgm:t>
        <a:bodyPr/>
        <a:lstStyle/>
        <a:p>
          <a:endParaRPr lang="en-US"/>
        </a:p>
      </dgm:t>
    </dgm:pt>
    <dgm:pt modelId="{CE0DE72C-8DA7-477D-8EA9-87E1353262ED}" type="pres">
      <dgm:prSet presAssocID="{7A2844E8-9DB2-444F-A62C-5359CFF2BD22}" presName="hierChild4" presStyleCnt="0"/>
      <dgm:spPr/>
    </dgm:pt>
    <dgm:pt modelId="{3BB9FF55-49F0-4F1A-8C79-E8C67005531C}" type="pres">
      <dgm:prSet presAssocID="{E032FD51-EACB-4C4B-9C8A-A991CCB00FFA}" presName="Name37" presStyleLbl="parChTrans1D4" presStyleIdx="0" presStyleCnt="17"/>
      <dgm:spPr/>
      <dgm:t>
        <a:bodyPr/>
        <a:lstStyle/>
        <a:p>
          <a:endParaRPr lang="en-US"/>
        </a:p>
      </dgm:t>
    </dgm:pt>
    <dgm:pt modelId="{0D1AF46B-7232-4D51-AA4E-09A22E5EAAC1}" type="pres">
      <dgm:prSet presAssocID="{9E411F2D-0F04-42E3-9A63-DF57DFC77D39}" presName="hierRoot2" presStyleCnt="0">
        <dgm:presLayoutVars>
          <dgm:hierBranch val="init"/>
        </dgm:presLayoutVars>
      </dgm:prSet>
      <dgm:spPr/>
    </dgm:pt>
    <dgm:pt modelId="{EE0CFEEA-4C13-4CFA-BA9B-2124D5BF9662}" type="pres">
      <dgm:prSet presAssocID="{9E411F2D-0F04-42E3-9A63-DF57DFC77D39}" presName="rootComposite" presStyleCnt="0"/>
      <dgm:spPr/>
    </dgm:pt>
    <dgm:pt modelId="{D65F3231-2876-492F-9A5A-AC691937463A}" type="pres">
      <dgm:prSet presAssocID="{9E411F2D-0F04-42E3-9A63-DF57DFC77D39}" presName="rootText" presStyleLbl="node4" presStyleIdx="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012149-22C4-410B-9B12-C44E56812D17}" type="pres">
      <dgm:prSet presAssocID="{9E411F2D-0F04-42E3-9A63-DF57DFC77D39}" presName="rootConnector" presStyleLbl="node4" presStyleIdx="0" presStyleCnt="17"/>
      <dgm:spPr/>
      <dgm:t>
        <a:bodyPr/>
        <a:lstStyle/>
        <a:p>
          <a:endParaRPr lang="en-US"/>
        </a:p>
      </dgm:t>
    </dgm:pt>
    <dgm:pt modelId="{B0B6057A-6D2F-4F41-BFE1-3B737DA1B380}" type="pres">
      <dgm:prSet presAssocID="{9E411F2D-0F04-42E3-9A63-DF57DFC77D39}" presName="hierChild4" presStyleCnt="0"/>
      <dgm:spPr/>
    </dgm:pt>
    <dgm:pt modelId="{4B87FEDC-CE26-4F47-8729-2AB88455D714}" type="pres">
      <dgm:prSet presAssocID="{9E411F2D-0F04-42E3-9A63-DF57DFC77D39}" presName="hierChild5" presStyleCnt="0"/>
      <dgm:spPr/>
    </dgm:pt>
    <dgm:pt modelId="{F73E3DD9-A9F8-45FC-85B2-C2BBC4D80E32}" type="pres">
      <dgm:prSet presAssocID="{7A2844E8-9DB2-444F-A62C-5359CFF2BD22}" presName="hierChild5" presStyleCnt="0"/>
      <dgm:spPr/>
    </dgm:pt>
    <dgm:pt modelId="{C9692D13-558E-460B-A78A-362F4C8BE6A7}" type="pres">
      <dgm:prSet presAssocID="{564E1961-76CD-4032-8546-622DEAC0BBF7}" presName="Name37" presStyleLbl="parChTrans1D3" presStyleIdx="1" presStyleCnt="15"/>
      <dgm:spPr/>
      <dgm:t>
        <a:bodyPr/>
        <a:lstStyle/>
        <a:p>
          <a:endParaRPr lang="en-US"/>
        </a:p>
      </dgm:t>
    </dgm:pt>
    <dgm:pt modelId="{7DD31C6F-810F-412E-B333-75BD87CA2568}" type="pres">
      <dgm:prSet presAssocID="{2F5659DB-59F8-4536-89F1-9E8758EA72F2}" presName="hierRoot2" presStyleCnt="0">
        <dgm:presLayoutVars>
          <dgm:hierBranch val="init"/>
        </dgm:presLayoutVars>
      </dgm:prSet>
      <dgm:spPr/>
    </dgm:pt>
    <dgm:pt modelId="{12CE14DE-787C-4148-9D6F-7713C01B2633}" type="pres">
      <dgm:prSet presAssocID="{2F5659DB-59F8-4536-89F1-9E8758EA72F2}" presName="rootComposite" presStyleCnt="0"/>
      <dgm:spPr/>
    </dgm:pt>
    <dgm:pt modelId="{7E3D8A1C-1F8F-42B4-8341-A43A4BAD82A2}" type="pres">
      <dgm:prSet presAssocID="{2F5659DB-59F8-4536-89F1-9E8758EA72F2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36FD16-44DF-4645-BE34-38A4EFAE4FC1}" type="pres">
      <dgm:prSet presAssocID="{2F5659DB-59F8-4536-89F1-9E8758EA72F2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D4F317F-AFB5-4389-A056-27E87978B30D}" type="pres">
      <dgm:prSet presAssocID="{2F5659DB-59F8-4536-89F1-9E8758EA72F2}" presName="hierChild4" presStyleCnt="0"/>
      <dgm:spPr/>
    </dgm:pt>
    <dgm:pt modelId="{84EA1937-31CA-4E1F-8795-C5F9FECBEC25}" type="pres">
      <dgm:prSet presAssocID="{05FD587B-A364-4626-9723-D0F26C2C3A05}" presName="Name37" presStyleLbl="parChTrans1D4" presStyleIdx="1" presStyleCnt="17"/>
      <dgm:spPr/>
      <dgm:t>
        <a:bodyPr/>
        <a:lstStyle/>
        <a:p>
          <a:endParaRPr lang="en-US"/>
        </a:p>
      </dgm:t>
    </dgm:pt>
    <dgm:pt modelId="{22F5DA5F-60E2-471A-ADE7-5F0DC30C9C83}" type="pres">
      <dgm:prSet presAssocID="{186322FB-7CE2-432F-B2A5-67624450E708}" presName="hierRoot2" presStyleCnt="0">
        <dgm:presLayoutVars>
          <dgm:hierBranch val="init"/>
        </dgm:presLayoutVars>
      </dgm:prSet>
      <dgm:spPr/>
    </dgm:pt>
    <dgm:pt modelId="{0DB9928F-F3A3-4DAF-97FC-934E1C63B8C7}" type="pres">
      <dgm:prSet presAssocID="{186322FB-7CE2-432F-B2A5-67624450E708}" presName="rootComposite" presStyleCnt="0"/>
      <dgm:spPr/>
    </dgm:pt>
    <dgm:pt modelId="{F5606B79-1E91-4843-BD2B-517AD4716A8C}" type="pres">
      <dgm:prSet presAssocID="{186322FB-7CE2-432F-B2A5-67624450E708}" presName="rootText" presStyleLbl="node4" presStyleIdx="1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C35925-7906-4489-9759-BE868220DD74}" type="pres">
      <dgm:prSet presAssocID="{186322FB-7CE2-432F-B2A5-67624450E708}" presName="rootConnector" presStyleLbl="node4" presStyleIdx="1" presStyleCnt="17"/>
      <dgm:spPr/>
      <dgm:t>
        <a:bodyPr/>
        <a:lstStyle/>
        <a:p>
          <a:endParaRPr lang="en-US"/>
        </a:p>
      </dgm:t>
    </dgm:pt>
    <dgm:pt modelId="{3BA26537-0944-4811-B665-27AFF2110DFB}" type="pres">
      <dgm:prSet presAssocID="{186322FB-7CE2-432F-B2A5-67624450E708}" presName="hierChild4" presStyleCnt="0"/>
      <dgm:spPr/>
    </dgm:pt>
    <dgm:pt modelId="{C6F02AD5-0BE7-4D45-85C6-4F411D510D24}" type="pres">
      <dgm:prSet presAssocID="{186322FB-7CE2-432F-B2A5-67624450E708}" presName="hierChild5" presStyleCnt="0"/>
      <dgm:spPr/>
    </dgm:pt>
    <dgm:pt modelId="{C52C239B-2C2B-4450-95E3-BEB2FD296C2B}" type="pres">
      <dgm:prSet presAssocID="{1A078967-25F1-4103-B0DD-18831D3ED959}" presName="Name37" presStyleLbl="parChTrans1D4" presStyleIdx="2" presStyleCnt="17"/>
      <dgm:spPr/>
      <dgm:t>
        <a:bodyPr/>
        <a:lstStyle/>
        <a:p>
          <a:endParaRPr lang="en-US"/>
        </a:p>
      </dgm:t>
    </dgm:pt>
    <dgm:pt modelId="{53D62E46-1703-428A-B4F4-E70FAAFB6D42}" type="pres">
      <dgm:prSet presAssocID="{AD8DB858-EC0B-47C7-ABC0-A6DB8032AF7C}" presName="hierRoot2" presStyleCnt="0">
        <dgm:presLayoutVars>
          <dgm:hierBranch val="init"/>
        </dgm:presLayoutVars>
      </dgm:prSet>
      <dgm:spPr/>
    </dgm:pt>
    <dgm:pt modelId="{300D9E0E-25B7-492D-A718-A92EAEF40D7F}" type="pres">
      <dgm:prSet presAssocID="{AD8DB858-EC0B-47C7-ABC0-A6DB8032AF7C}" presName="rootComposite" presStyleCnt="0"/>
      <dgm:spPr/>
    </dgm:pt>
    <dgm:pt modelId="{BE5E8C7F-9F1B-4688-AEA6-4ACCD0AEB798}" type="pres">
      <dgm:prSet presAssocID="{AD8DB858-EC0B-47C7-ABC0-A6DB8032AF7C}" presName="rootText" presStyleLbl="node4" presStyleIdx="2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4155BE-AB96-4F3C-B64D-65C20601F49B}" type="pres">
      <dgm:prSet presAssocID="{AD8DB858-EC0B-47C7-ABC0-A6DB8032AF7C}" presName="rootConnector" presStyleLbl="node4" presStyleIdx="2" presStyleCnt="17"/>
      <dgm:spPr/>
      <dgm:t>
        <a:bodyPr/>
        <a:lstStyle/>
        <a:p>
          <a:endParaRPr lang="en-US"/>
        </a:p>
      </dgm:t>
    </dgm:pt>
    <dgm:pt modelId="{3625B8A6-D841-49EF-A64E-2D0B1F349575}" type="pres">
      <dgm:prSet presAssocID="{AD8DB858-EC0B-47C7-ABC0-A6DB8032AF7C}" presName="hierChild4" presStyleCnt="0"/>
      <dgm:spPr/>
    </dgm:pt>
    <dgm:pt modelId="{85629D13-DCB5-414C-B305-B405C200D20F}" type="pres">
      <dgm:prSet presAssocID="{AD8DB858-EC0B-47C7-ABC0-A6DB8032AF7C}" presName="hierChild5" presStyleCnt="0"/>
      <dgm:spPr/>
    </dgm:pt>
    <dgm:pt modelId="{CAE9A2A3-E112-4244-8718-E63625EA8546}" type="pres">
      <dgm:prSet presAssocID="{0B5031C9-A6D3-4AB2-B815-2A51486AD2FB}" presName="Name37" presStyleLbl="parChTrans1D4" presStyleIdx="3" presStyleCnt="17"/>
      <dgm:spPr/>
      <dgm:t>
        <a:bodyPr/>
        <a:lstStyle/>
        <a:p>
          <a:endParaRPr lang="en-US"/>
        </a:p>
      </dgm:t>
    </dgm:pt>
    <dgm:pt modelId="{F2CD144E-B022-4DAC-AD38-C0B4749A8C37}" type="pres">
      <dgm:prSet presAssocID="{F8FCF207-D1C0-4E68-8294-16D761C66FB3}" presName="hierRoot2" presStyleCnt="0">
        <dgm:presLayoutVars>
          <dgm:hierBranch val="init"/>
        </dgm:presLayoutVars>
      </dgm:prSet>
      <dgm:spPr/>
    </dgm:pt>
    <dgm:pt modelId="{B0A9BF2D-D980-4A42-B433-D12A00208590}" type="pres">
      <dgm:prSet presAssocID="{F8FCF207-D1C0-4E68-8294-16D761C66FB3}" presName="rootComposite" presStyleCnt="0"/>
      <dgm:spPr/>
    </dgm:pt>
    <dgm:pt modelId="{034ADA07-2667-417E-BC91-A935240AE70E}" type="pres">
      <dgm:prSet presAssocID="{F8FCF207-D1C0-4E68-8294-16D761C66FB3}" presName="rootText" presStyleLbl="node4" presStyleIdx="3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E95C00-6C6D-4DF5-982B-F8109AE29CBB}" type="pres">
      <dgm:prSet presAssocID="{F8FCF207-D1C0-4E68-8294-16D761C66FB3}" presName="rootConnector" presStyleLbl="node4" presStyleIdx="3" presStyleCnt="17"/>
      <dgm:spPr/>
      <dgm:t>
        <a:bodyPr/>
        <a:lstStyle/>
        <a:p>
          <a:endParaRPr lang="en-US"/>
        </a:p>
      </dgm:t>
    </dgm:pt>
    <dgm:pt modelId="{F05CE918-C74A-4CDC-8482-2D37798ADFC0}" type="pres">
      <dgm:prSet presAssocID="{F8FCF207-D1C0-4E68-8294-16D761C66FB3}" presName="hierChild4" presStyleCnt="0"/>
      <dgm:spPr/>
    </dgm:pt>
    <dgm:pt modelId="{0B14B8FE-A0ED-42AB-BDBF-0618C1E83A23}" type="pres">
      <dgm:prSet presAssocID="{F8FCF207-D1C0-4E68-8294-16D761C66FB3}" presName="hierChild5" presStyleCnt="0"/>
      <dgm:spPr/>
    </dgm:pt>
    <dgm:pt modelId="{1962F538-A8F8-4A8B-95FB-2E316107F8DA}" type="pres">
      <dgm:prSet presAssocID="{A72528E0-D6AA-45B4-9B65-408ACA299CD2}" presName="Name37" presStyleLbl="parChTrans1D4" presStyleIdx="4" presStyleCnt="17"/>
      <dgm:spPr/>
      <dgm:t>
        <a:bodyPr/>
        <a:lstStyle/>
        <a:p>
          <a:endParaRPr lang="en-US"/>
        </a:p>
      </dgm:t>
    </dgm:pt>
    <dgm:pt modelId="{71890808-5B01-417C-8B9E-B6A5B923E51B}" type="pres">
      <dgm:prSet presAssocID="{B14EA781-3162-47D5-BFD0-BFD725A9B7F4}" presName="hierRoot2" presStyleCnt="0">
        <dgm:presLayoutVars>
          <dgm:hierBranch val="init"/>
        </dgm:presLayoutVars>
      </dgm:prSet>
      <dgm:spPr/>
    </dgm:pt>
    <dgm:pt modelId="{F79F89D3-7CE0-43CC-AC3F-3D9B5C95C7BC}" type="pres">
      <dgm:prSet presAssocID="{B14EA781-3162-47D5-BFD0-BFD725A9B7F4}" presName="rootComposite" presStyleCnt="0"/>
      <dgm:spPr/>
    </dgm:pt>
    <dgm:pt modelId="{80C0F2F6-BF40-45A4-A233-294A7852F61C}" type="pres">
      <dgm:prSet presAssocID="{B14EA781-3162-47D5-BFD0-BFD725A9B7F4}" presName="rootText" presStyleLbl="node4" presStyleIdx="4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2D424A-FF32-4BF2-976F-62647497FBCB}" type="pres">
      <dgm:prSet presAssocID="{B14EA781-3162-47D5-BFD0-BFD725A9B7F4}" presName="rootConnector" presStyleLbl="node4" presStyleIdx="4" presStyleCnt="17"/>
      <dgm:spPr/>
      <dgm:t>
        <a:bodyPr/>
        <a:lstStyle/>
        <a:p>
          <a:endParaRPr lang="en-US"/>
        </a:p>
      </dgm:t>
    </dgm:pt>
    <dgm:pt modelId="{47C3FE57-48CD-4813-926D-F0B6EC7A73F5}" type="pres">
      <dgm:prSet presAssocID="{B14EA781-3162-47D5-BFD0-BFD725A9B7F4}" presName="hierChild4" presStyleCnt="0"/>
      <dgm:spPr/>
    </dgm:pt>
    <dgm:pt modelId="{23D3C1EE-5C41-4E6A-9721-D44C793C2D19}" type="pres">
      <dgm:prSet presAssocID="{B14EA781-3162-47D5-BFD0-BFD725A9B7F4}" presName="hierChild5" presStyleCnt="0"/>
      <dgm:spPr/>
    </dgm:pt>
    <dgm:pt modelId="{5CF1943F-0205-448B-9B80-3AEAC7DBAF8D}" type="pres">
      <dgm:prSet presAssocID="{3B31E317-FFDE-4EF3-B4CC-5ABD2B85436D}" presName="Name37" presStyleLbl="parChTrans1D4" presStyleIdx="5" presStyleCnt="17"/>
      <dgm:spPr/>
      <dgm:t>
        <a:bodyPr/>
        <a:lstStyle/>
        <a:p>
          <a:endParaRPr lang="en-US"/>
        </a:p>
      </dgm:t>
    </dgm:pt>
    <dgm:pt modelId="{F744EF6D-B292-4D36-8852-2100ECD7CCE9}" type="pres">
      <dgm:prSet presAssocID="{6114A093-5341-472F-8915-D509E55005CD}" presName="hierRoot2" presStyleCnt="0">
        <dgm:presLayoutVars>
          <dgm:hierBranch val="init"/>
        </dgm:presLayoutVars>
      </dgm:prSet>
      <dgm:spPr/>
    </dgm:pt>
    <dgm:pt modelId="{DE38C7F6-B5D6-430B-90DD-0E3CDD07E947}" type="pres">
      <dgm:prSet presAssocID="{6114A093-5341-472F-8915-D509E55005CD}" presName="rootComposite" presStyleCnt="0"/>
      <dgm:spPr/>
    </dgm:pt>
    <dgm:pt modelId="{98989761-EDB0-48C5-9D68-62BAB6594BB8}" type="pres">
      <dgm:prSet presAssocID="{6114A093-5341-472F-8915-D509E55005CD}" presName="rootText" presStyleLbl="node4" presStyleIdx="5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F9690-3834-4CE5-BF8D-2A11E6D2A822}" type="pres">
      <dgm:prSet presAssocID="{6114A093-5341-472F-8915-D509E55005CD}" presName="rootConnector" presStyleLbl="node4" presStyleIdx="5" presStyleCnt="17"/>
      <dgm:spPr/>
      <dgm:t>
        <a:bodyPr/>
        <a:lstStyle/>
        <a:p>
          <a:endParaRPr lang="en-US"/>
        </a:p>
      </dgm:t>
    </dgm:pt>
    <dgm:pt modelId="{214A2A10-9622-4A65-BF63-AA4F9D558FAE}" type="pres">
      <dgm:prSet presAssocID="{6114A093-5341-472F-8915-D509E55005CD}" presName="hierChild4" presStyleCnt="0"/>
      <dgm:spPr/>
    </dgm:pt>
    <dgm:pt modelId="{00EB8510-1573-421D-9742-C45EE4C9AA4B}" type="pres">
      <dgm:prSet presAssocID="{6114A093-5341-472F-8915-D509E55005CD}" presName="hierChild5" presStyleCnt="0"/>
      <dgm:spPr/>
    </dgm:pt>
    <dgm:pt modelId="{B6C5E87E-B672-44CF-8DB9-55BD819E8A3B}" type="pres">
      <dgm:prSet presAssocID="{2F5659DB-59F8-4536-89F1-9E8758EA72F2}" presName="hierChild5" presStyleCnt="0"/>
      <dgm:spPr/>
    </dgm:pt>
    <dgm:pt modelId="{6E9D74AF-C4E8-4556-82B6-E773D081F3DD}" type="pres">
      <dgm:prSet presAssocID="{517C9A6E-E54C-4D4E-A307-F83ADBE67175}" presName="Name37" presStyleLbl="parChTrans1D3" presStyleIdx="2" presStyleCnt="15"/>
      <dgm:spPr/>
      <dgm:t>
        <a:bodyPr/>
        <a:lstStyle/>
        <a:p>
          <a:endParaRPr lang="en-US"/>
        </a:p>
      </dgm:t>
    </dgm:pt>
    <dgm:pt modelId="{182DC03D-525A-4240-88A8-233D53B691E8}" type="pres">
      <dgm:prSet presAssocID="{9F0C574F-C848-46D8-839E-97F4346B453E}" presName="hierRoot2" presStyleCnt="0">
        <dgm:presLayoutVars>
          <dgm:hierBranch val="init"/>
        </dgm:presLayoutVars>
      </dgm:prSet>
      <dgm:spPr/>
    </dgm:pt>
    <dgm:pt modelId="{B60D97DF-DCE9-4749-9F2A-6914056801DD}" type="pres">
      <dgm:prSet presAssocID="{9F0C574F-C848-46D8-839E-97F4346B453E}" presName="rootComposite" presStyleCnt="0"/>
      <dgm:spPr/>
    </dgm:pt>
    <dgm:pt modelId="{0CAC5BD6-1743-4DCD-841B-D93070D4EC71}" type="pres">
      <dgm:prSet presAssocID="{9F0C574F-C848-46D8-839E-97F4346B453E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4BAAB-7AF3-4BB1-B941-A27D155AD89A}" type="pres">
      <dgm:prSet presAssocID="{9F0C574F-C848-46D8-839E-97F4346B453E}" presName="rootConnector" presStyleLbl="node3" presStyleIdx="2" presStyleCnt="14"/>
      <dgm:spPr/>
      <dgm:t>
        <a:bodyPr/>
        <a:lstStyle/>
        <a:p>
          <a:endParaRPr lang="en-US"/>
        </a:p>
      </dgm:t>
    </dgm:pt>
    <dgm:pt modelId="{3C96099F-D885-4D50-9FEF-A43F98EFC1DB}" type="pres">
      <dgm:prSet presAssocID="{9F0C574F-C848-46D8-839E-97F4346B453E}" presName="hierChild4" presStyleCnt="0"/>
      <dgm:spPr/>
    </dgm:pt>
    <dgm:pt modelId="{E1EBA199-8501-41E3-AD29-E2A2E940547F}" type="pres">
      <dgm:prSet presAssocID="{5B029296-357C-4C8B-8A29-C135333EA5C5}" presName="Name37" presStyleLbl="parChTrans1D4" presStyleIdx="6" presStyleCnt="17"/>
      <dgm:spPr/>
      <dgm:t>
        <a:bodyPr/>
        <a:lstStyle/>
        <a:p>
          <a:endParaRPr lang="en-US"/>
        </a:p>
      </dgm:t>
    </dgm:pt>
    <dgm:pt modelId="{4D9CAD13-F1C1-432A-8B53-0C765E00B443}" type="pres">
      <dgm:prSet presAssocID="{45D025C0-E522-4D47-89A8-709C463AA217}" presName="hierRoot2" presStyleCnt="0">
        <dgm:presLayoutVars>
          <dgm:hierBranch val="init"/>
        </dgm:presLayoutVars>
      </dgm:prSet>
      <dgm:spPr/>
    </dgm:pt>
    <dgm:pt modelId="{05CC7D37-C318-40EC-99C7-49EE4C810B92}" type="pres">
      <dgm:prSet presAssocID="{45D025C0-E522-4D47-89A8-709C463AA217}" presName="rootComposite" presStyleCnt="0"/>
      <dgm:spPr/>
    </dgm:pt>
    <dgm:pt modelId="{8B3BF9F7-8B29-4308-95D5-D78B7B868CCD}" type="pres">
      <dgm:prSet presAssocID="{45D025C0-E522-4D47-89A8-709C463AA217}" presName="rootText" presStyleLbl="node4" presStyleIdx="6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46BE3F-FC77-4095-B249-148812A3603F}" type="pres">
      <dgm:prSet presAssocID="{45D025C0-E522-4D47-89A8-709C463AA217}" presName="rootConnector" presStyleLbl="node4" presStyleIdx="6" presStyleCnt="17"/>
      <dgm:spPr/>
      <dgm:t>
        <a:bodyPr/>
        <a:lstStyle/>
        <a:p>
          <a:endParaRPr lang="en-US"/>
        </a:p>
      </dgm:t>
    </dgm:pt>
    <dgm:pt modelId="{3C6A0939-9E58-4943-A200-634319D70BAF}" type="pres">
      <dgm:prSet presAssocID="{45D025C0-E522-4D47-89A8-709C463AA217}" presName="hierChild4" presStyleCnt="0"/>
      <dgm:spPr/>
    </dgm:pt>
    <dgm:pt modelId="{62490E89-7686-416D-8556-B7D65A02FC62}" type="pres">
      <dgm:prSet presAssocID="{45D025C0-E522-4D47-89A8-709C463AA217}" presName="hierChild5" presStyleCnt="0"/>
      <dgm:spPr/>
    </dgm:pt>
    <dgm:pt modelId="{71451796-2283-4A0C-B9A7-FEA9D2AB7E35}" type="pres">
      <dgm:prSet presAssocID="{9F0C574F-C848-46D8-839E-97F4346B453E}" presName="hierChild5" presStyleCnt="0"/>
      <dgm:spPr/>
    </dgm:pt>
    <dgm:pt modelId="{D93FD59D-B1C5-4FBC-A3BE-666C2C3F33B4}" type="pres">
      <dgm:prSet presAssocID="{2E8762DD-0EB9-4315-8E72-C5ADA188C2A8}" presName="Name37" presStyleLbl="parChTrans1D3" presStyleIdx="3" presStyleCnt="15"/>
      <dgm:spPr/>
      <dgm:t>
        <a:bodyPr/>
        <a:lstStyle/>
        <a:p>
          <a:endParaRPr lang="en-US"/>
        </a:p>
      </dgm:t>
    </dgm:pt>
    <dgm:pt modelId="{21A551B0-E2F1-4414-A9D8-F190A2B93A9F}" type="pres">
      <dgm:prSet presAssocID="{0C37730C-A838-478E-BFA4-7BBA75239425}" presName="hierRoot2" presStyleCnt="0">
        <dgm:presLayoutVars>
          <dgm:hierBranch val="init"/>
        </dgm:presLayoutVars>
      </dgm:prSet>
      <dgm:spPr/>
    </dgm:pt>
    <dgm:pt modelId="{58AB6E30-DD62-480C-A3F2-CEAEF0B382F2}" type="pres">
      <dgm:prSet presAssocID="{0C37730C-A838-478E-BFA4-7BBA75239425}" presName="rootComposite" presStyleCnt="0"/>
      <dgm:spPr/>
    </dgm:pt>
    <dgm:pt modelId="{B891AD66-9533-4D5F-B47F-9B0C0CC196C9}" type="pres">
      <dgm:prSet presAssocID="{0C37730C-A838-478E-BFA4-7BBA75239425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FA0F1-294D-4514-B8AB-F0181FC43E9A}" type="pres">
      <dgm:prSet presAssocID="{0C37730C-A838-478E-BFA4-7BBA75239425}" presName="rootConnector" presStyleLbl="node3" presStyleIdx="3" presStyleCnt="14"/>
      <dgm:spPr/>
      <dgm:t>
        <a:bodyPr/>
        <a:lstStyle/>
        <a:p>
          <a:endParaRPr lang="en-US"/>
        </a:p>
      </dgm:t>
    </dgm:pt>
    <dgm:pt modelId="{10FFF9D5-DA8C-4035-8189-EF126782CEC3}" type="pres">
      <dgm:prSet presAssocID="{0C37730C-A838-478E-BFA4-7BBA75239425}" presName="hierChild4" presStyleCnt="0"/>
      <dgm:spPr/>
    </dgm:pt>
    <dgm:pt modelId="{AA844F0B-4047-437A-881E-56937FBC9F94}" type="pres">
      <dgm:prSet presAssocID="{F70B834D-A034-43CE-9A91-EB4FBD72E634}" presName="Name37" presStyleLbl="parChTrans1D4" presStyleIdx="7" presStyleCnt="17"/>
      <dgm:spPr/>
      <dgm:t>
        <a:bodyPr/>
        <a:lstStyle/>
        <a:p>
          <a:endParaRPr lang="en-US"/>
        </a:p>
      </dgm:t>
    </dgm:pt>
    <dgm:pt modelId="{A8186079-1908-41FA-87CA-4FEA042C01AC}" type="pres">
      <dgm:prSet presAssocID="{2BD90167-3F9C-433F-B955-2BBBF54F9E36}" presName="hierRoot2" presStyleCnt="0">
        <dgm:presLayoutVars>
          <dgm:hierBranch val="init"/>
        </dgm:presLayoutVars>
      </dgm:prSet>
      <dgm:spPr/>
    </dgm:pt>
    <dgm:pt modelId="{DDC657B8-55E6-4486-A7F5-C32AFADCF702}" type="pres">
      <dgm:prSet presAssocID="{2BD90167-3F9C-433F-B955-2BBBF54F9E36}" presName="rootComposite" presStyleCnt="0"/>
      <dgm:spPr/>
    </dgm:pt>
    <dgm:pt modelId="{7B84230D-0A68-446F-AEA3-C7DAB6D76068}" type="pres">
      <dgm:prSet presAssocID="{2BD90167-3F9C-433F-B955-2BBBF54F9E36}" presName="rootText" presStyleLbl="node4" presStyleIdx="7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FFAEF3-B901-49F1-B971-E4687AF2C4FB}" type="pres">
      <dgm:prSet presAssocID="{2BD90167-3F9C-433F-B955-2BBBF54F9E36}" presName="rootConnector" presStyleLbl="node4" presStyleIdx="7" presStyleCnt="17"/>
      <dgm:spPr/>
      <dgm:t>
        <a:bodyPr/>
        <a:lstStyle/>
        <a:p>
          <a:endParaRPr lang="en-US"/>
        </a:p>
      </dgm:t>
    </dgm:pt>
    <dgm:pt modelId="{2C72E476-B932-4525-8C1A-165B67601C14}" type="pres">
      <dgm:prSet presAssocID="{2BD90167-3F9C-433F-B955-2BBBF54F9E36}" presName="hierChild4" presStyleCnt="0"/>
      <dgm:spPr/>
    </dgm:pt>
    <dgm:pt modelId="{5DDD0553-4C63-449B-BAB1-4046014DC430}" type="pres">
      <dgm:prSet presAssocID="{2BD90167-3F9C-433F-B955-2BBBF54F9E36}" presName="hierChild5" presStyleCnt="0"/>
      <dgm:spPr/>
    </dgm:pt>
    <dgm:pt modelId="{56A775A0-8283-4900-8FDF-FC105A81EFFF}" type="pres">
      <dgm:prSet presAssocID="{0C37730C-A838-478E-BFA4-7BBA75239425}" presName="hierChild5" presStyleCnt="0"/>
      <dgm:spPr/>
    </dgm:pt>
    <dgm:pt modelId="{BE99FAB0-5221-4465-BBE1-BB76735C6BD7}" type="pres">
      <dgm:prSet presAssocID="{9EC2FEFD-EFA2-44F2-A174-40D7ED51F1C4}" presName="hierChild5" presStyleCnt="0"/>
      <dgm:spPr/>
    </dgm:pt>
    <dgm:pt modelId="{EC5D79B8-9ACC-4B97-9543-4F5863A4F1E8}" type="pres">
      <dgm:prSet presAssocID="{7640AE57-827D-49CC-8291-349577972CF1}" presName="Name37" presStyleLbl="parChTrans1D2" presStyleIdx="1" presStyleCnt="7"/>
      <dgm:spPr/>
      <dgm:t>
        <a:bodyPr/>
        <a:lstStyle/>
        <a:p>
          <a:endParaRPr lang="en-US"/>
        </a:p>
      </dgm:t>
    </dgm:pt>
    <dgm:pt modelId="{C4B62045-2BD7-4D8A-83B6-4B700EC7D1A7}" type="pres">
      <dgm:prSet presAssocID="{1BDDFC0D-A171-48C5-AEC3-E58BE41D37EB}" presName="hierRoot2" presStyleCnt="0">
        <dgm:presLayoutVars>
          <dgm:hierBranch val="init"/>
        </dgm:presLayoutVars>
      </dgm:prSet>
      <dgm:spPr/>
    </dgm:pt>
    <dgm:pt modelId="{5139216C-CE87-44C2-AE09-8E565A0838EF}" type="pres">
      <dgm:prSet presAssocID="{1BDDFC0D-A171-48C5-AEC3-E58BE41D37EB}" presName="rootComposite" presStyleCnt="0"/>
      <dgm:spPr/>
    </dgm:pt>
    <dgm:pt modelId="{1F7B0AED-3C3F-48BF-8B6E-06AB77397FAF}" type="pres">
      <dgm:prSet presAssocID="{1BDDFC0D-A171-48C5-AEC3-E58BE41D37EB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82E7F-33E5-451A-A1BE-5054F219D325}" type="pres">
      <dgm:prSet presAssocID="{1BDDFC0D-A171-48C5-AEC3-E58BE41D37EB}" presName="rootConnector" presStyleLbl="node2" presStyleIdx="1" presStyleCnt="6"/>
      <dgm:spPr/>
      <dgm:t>
        <a:bodyPr/>
        <a:lstStyle/>
        <a:p>
          <a:endParaRPr lang="en-US"/>
        </a:p>
      </dgm:t>
    </dgm:pt>
    <dgm:pt modelId="{A2C277B0-5DAE-4C2B-ABE1-B35B194DD59A}" type="pres">
      <dgm:prSet presAssocID="{1BDDFC0D-A171-48C5-AEC3-E58BE41D37EB}" presName="hierChild4" presStyleCnt="0"/>
      <dgm:spPr/>
    </dgm:pt>
    <dgm:pt modelId="{A8F8C7BD-590B-4C1B-9936-158545B1A73F}" type="pres">
      <dgm:prSet presAssocID="{C3EB876F-FB82-4383-A489-0551C30DC776}" presName="Name37" presStyleLbl="parChTrans1D3" presStyleIdx="4" presStyleCnt="15"/>
      <dgm:spPr/>
      <dgm:t>
        <a:bodyPr/>
        <a:lstStyle/>
        <a:p>
          <a:endParaRPr lang="en-US"/>
        </a:p>
      </dgm:t>
    </dgm:pt>
    <dgm:pt modelId="{2DD422DF-BFC5-4AB4-AF82-0CB8EF57D733}" type="pres">
      <dgm:prSet presAssocID="{BC1A84DA-1649-4B41-8250-105BF8BAC705}" presName="hierRoot2" presStyleCnt="0">
        <dgm:presLayoutVars>
          <dgm:hierBranch val="init"/>
        </dgm:presLayoutVars>
      </dgm:prSet>
      <dgm:spPr/>
    </dgm:pt>
    <dgm:pt modelId="{E6107BF0-9762-4E34-A363-D71896472BD5}" type="pres">
      <dgm:prSet presAssocID="{BC1A84DA-1649-4B41-8250-105BF8BAC705}" presName="rootComposite" presStyleCnt="0"/>
      <dgm:spPr/>
    </dgm:pt>
    <dgm:pt modelId="{7CCB6417-E8E9-4B46-A4E6-C0CD26C5711D}" type="pres">
      <dgm:prSet presAssocID="{BC1A84DA-1649-4B41-8250-105BF8BAC705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497383-6E0B-44B5-8371-93034393CB5C}" type="pres">
      <dgm:prSet presAssocID="{BC1A84DA-1649-4B41-8250-105BF8BAC705}" presName="rootConnector" presStyleLbl="node3" presStyleIdx="4" presStyleCnt="14"/>
      <dgm:spPr/>
      <dgm:t>
        <a:bodyPr/>
        <a:lstStyle/>
        <a:p>
          <a:endParaRPr lang="en-US"/>
        </a:p>
      </dgm:t>
    </dgm:pt>
    <dgm:pt modelId="{4C6C4F46-3FC4-42A7-A858-773DD0B34D09}" type="pres">
      <dgm:prSet presAssocID="{BC1A84DA-1649-4B41-8250-105BF8BAC705}" presName="hierChild4" presStyleCnt="0"/>
      <dgm:spPr/>
    </dgm:pt>
    <dgm:pt modelId="{3F945D5B-BFA5-4C99-9FCF-5B7FB5B65E3D}" type="pres">
      <dgm:prSet presAssocID="{ADA9AF1C-649B-4CCC-90BE-B49E33E6B743}" presName="Name37" presStyleLbl="parChTrans1D4" presStyleIdx="8" presStyleCnt="17"/>
      <dgm:spPr/>
      <dgm:t>
        <a:bodyPr/>
        <a:lstStyle/>
        <a:p>
          <a:endParaRPr lang="en-US"/>
        </a:p>
      </dgm:t>
    </dgm:pt>
    <dgm:pt modelId="{EC283922-EB2E-4D5D-9AD2-8162301E874A}" type="pres">
      <dgm:prSet presAssocID="{3C64778F-35B8-4348-BED2-2F6ED4E7D74F}" presName="hierRoot2" presStyleCnt="0">
        <dgm:presLayoutVars>
          <dgm:hierBranch val="init"/>
        </dgm:presLayoutVars>
      </dgm:prSet>
      <dgm:spPr/>
    </dgm:pt>
    <dgm:pt modelId="{4D2C6E6B-BAE6-4732-AE6D-41E7B4027211}" type="pres">
      <dgm:prSet presAssocID="{3C64778F-35B8-4348-BED2-2F6ED4E7D74F}" presName="rootComposite" presStyleCnt="0"/>
      <dgm:spPr/>
    </dgm:pt>
    <dgm:pt modelId="{4482E1D9-5302-453A-ADEB-C72C5D406363}" type="pres">
      <dgm:prSet presAssocID="{3C64778F-35B8-4348-BED2-2F6ED4E7D74F}" presName="rootText" presStyleLbl="node4" presStyleIdx="8" presStyleCnt="17" custLinFactNeighborX="7166" custLinFactNeighborY="-34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4760DF-4D63-4A0B-B0E1-D4F995186308}" type="pres">
      <dgm:prSet presAssocID="{3C64778F-35B8-4348-BED2-2F6ED4E7D74F}" presName="rootConnector" presStyleLbl="node4" presStyleIdx="8" presStyleCnt="17"/>
      <dgm:spPr/>
      <dgm:t>
        <a:bodyPr/>
        <a:lstStyle/>
        <a:p>
          <a:endParaRPr lang="en-US"/>
        </a:p>
      </dgm:t>
    </dgm:pt>
    <dgm:pt modelId="{7A79DE59-6A9E-42AD-B047-5A6F62D8C28F}" type="pres">
      <dgm:prSet presAssocID="{3C64778F-35B8-4348-BED2-2F6ED4E7D74F}" presName="hierChild4" presStyleCnt="0"/>
      <dgm:spPr/>
    </dgm:pt>
    <dgm:pt modelId="{30E91A33-7FEE-4896-A3F7-49DF681DA2DF}" type="pres">
      <dgm:prSet presAssocID="{9D58C2CC-0074-4C9F-8E06-5F1E6242F003}" presName="Name37" presStyleLbl="parChTrans1D4" presStyleIdx="9" presStyleCnt="17"/>
      <dgm:spPr/>
      <dgm:t>
        <a:bodyPr/>
        <a:lstStyle/>
        <a:p>
          <a:endParaRPr lang="en-US"/>
        </a:p>
      </dgm:t>
    </dgm:pt>
    <dgm:pt modelId="{C95B1D96-E620-4741-B1BA-AE0C9D4AE565}" type="pres">
      <dgm:prSet presAssocID="{DFCF08EE-BB0E-4E57-A51A-84D51CAC6FB0}" presName="hierRoot2" presStyleCnt="0">
        <dgm:presLayoutVars>
          <dgm:hierBranch val="init"/>
        </dgm:presLayoutVars>
      </dgm:prSet>
      <dgm:spPr/>
    </dgm:pt>
    <dgm:pt modelId="{396C201E-E47B-49E1-A822-8AD13EDB2A80}" type="pres">
      <dgm:prSet presAssocID="{DFCF08EE-BB0E-4E57-A51A-84D51CAC6FB0}" presName="rootComposite" presStyleCnt="0"/>
      <dgm:spPr/>
    </dgm:pt>
    <dgm:pt modelId="{E5BC8A88-DD7A-435F-A206-C44332082549}" type="pres">
      <dgm:prSet presAssocID="{DFCF08EE-BB0E-4E57-A51A-84D51CAC6FB0}" presName="rootText" presStyleLbl="node4" presStyleIdx="9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83EF5D-1022-44E4-8235-AEB563751625}" type="pres">
      <dgm:prSet presAssocID="{DFCF08EE-BB0E-4E57-A51A-84D51CAC6FB0}" presName="rootConnector" presStyleLbl="node4" presStyleIdx="9" presStyleCnt="17"/>
      <dgm:spPr/>
      <dgm:t>
        <a:bodyPr/>
        <a:lstStyle/>
        <a:p>
          <a:endParaRPr lang="en-US"/>
        </a:p>
      </dgm:t>
    </dgm:pt>
    <dgm:pt modelId="{BEFFE5CF-EF51-4AD7-A66A-FECA539372AF}" type="pres">
      <dgm:prSet presAssocID="{DFCF08EE-BB0E-4E57-A51A-84D51CAC6FB0}" presName="hierChild4" presStyleCnt="0"/>
      <dgm:spPr/>
    </dgm:pt>
    <dgm:pt modelId="{C5E57FF2-625F-420F-95E6-E30DF1AE03F0}" type="pres">
      <dgm:prSet presAssocID="{DFCF08EE-BB0E-4E57-A51A-84D51CAC6FB0}" presName="hierChild5" presStyleCnt="0"/>
      <dgm:spPr/>
    </dgm:pt>
    <dgm:pt modelId="{292069B6-DAC2-4A19-B60F-0BB8C42EBB22}" type="pres">
      <dgm:prSet presAssocID="{3C64778F-35B8-4348-BED2-2F6ED4E7D74F}" presName="hierChild5" presStyleCnt="0"/>
      <dgm:spPr/>
    </dgm:pt>
    <dgm:pt modelId="{A5DC8D60-D0B3-45C7-811D-8B06BA8CFE15}" type="pres">
      <dgm:prSet presAssocID="{BC1A84DA-1649-4B41-8250-105BF8BAC705}" presName="hierChild5" presStyleCnt="0"/>
      <dgm:spPr/>
    </dgm:pt>
    <dgm:pt modelId="{7482A617-E45E-4395-B788-FB758A6B6325}" type="pres">
      <dgm:prSet presAssocID="{5494248E-CF12-405E-9B6A-3A130DE4C7F3}" presName="Name37" presStyleLbl="parChTrans1D3" presStyleIdx="5" presStyleCnt="15"/>
      <dgm:spPr/>
      <dgm:t>
        <a:bodyPr/>
        <a:lstStyle/>
        <a:p>
          <a:endParaRPr lang="en-US"/>
        </a:p>
      </dgm:t>
    </dgm:pt>
    <dgm:pt modelId="{7186D5BE-FAF2-4930-8CCC-E446745C4322}" type="pres">
      <dgm:prSet presAssocID="{607914EC-A7FD-44E1-812B-7C6907CA706A}" presName="hierRoot2" presStyleCnt="0">
        <dgm:presLayoutVars>
          <dgm:hierBranch val="init"/>
        </dgm:presLayoutVars>
      </dgm:prSet>
      <dgm:spPr/>
    </dgm:pt>
    <dgm:pt modelId="{87ECD48B-89D7-4A06-82C6-463C97CA13F4}" type="pres">
      <dgm:prSet presAssocID="{607914EC-A7FD-44E1-812B-7C6907CA706A}" presName="rootComposite" presStyleCnt="0"/>
      <dgm:spPr/>
    </dgm:pt>
    <dgm:pt modelId="{16222973-883A-4B0D-BF05-B68729D9A02F}" type="pres">
      <dgm:prSet presAssocID="{607914EC-A7FD-44E1-812B-7C6907CA706A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BB1554-5CAB-4C57-AD8E-87CB9C41CE73}" type="pres">
      <dgm:prSet presAssocID="{607914EC-A7FD-44E1-812B-7C6907CA706A}" presName="rootConnector" presStyleLbl="node3" presStyleIdx="5" presStyleCnt="14"/>
      <dgm:spPr/>
      <dgm:t>
        <a:bodyPr/>
        <a:lstStyle/>
        <a:p>
          <a:endParaRPr lang="en-US"/>
        </a:p>
      </dgm:t>
    </dgm:pt>
    <dgm:pt modelId="{146DBC7E-6739-4CC6-A83E-99F20DC3E8AD}" type="pres">
      <dgm:prSet presAssocID="{607914EC-A7FD-44E1-812B-7C6907CA706A}" presName="hierChild4" presStyleCnt="0"/>
      <dgm:spPr/>
    </dgm:pt>
    <dgm:pt modelId="{2DE8F136-9994-44DC-B2D3-9375220C0997}" type="pres">
      <dgm:prSet presAssocID="{9F69F0C4-1327-4272-B362-F36B0C64DCE0}" presName="Name37" presStyleLbl="parChTrans1D4" presStyleIdx="10" presStyleCnt="17"/>
      <dgm:spPr/>
      <dgm:t>
        <a:bodyPr/>
        <a:lstStyle/>
        <a:p>
          <a:endParaRPr lang="en-US"/>
        </a:p>
      </dgm:t>
    </dgm:pt>
    <dgm:pt modelId="{BE094C35-A4D9-4263-B14A-BC261D5F9BF7}" type="pres">
      <dgm:prSet presAssocID="{DE1030DD-390B-40E4-8CFD-837ADC5B6EFC}" presName="hierRoot2" presStyleCnt="0">
        <dgm:presLayoutVars>
          <dgm:hierBranch val="init"/>
        </dgm:presLayoutVars>
      </dgm:prSet>
      <dgm:spPr/>
    </dgm:pt>
    <dgm:pt modelId="{6BC6830F-905B-45DE-B89E-38BB5EE3FB75}" type="pres">
      <dgm:prSet presAssocID="{DE1030DD-390B-40E4-8CFD-837ADC5B6EFC}" presName="rootComposite" presStyleCnt="0"/>
      <dgm:spPr/>
    </dgm:pt>
    <dgm:pt modelId="{65198FF6-1CC7-45C5-9B3B-A3F61DD9FBCE}" type="pres">
      <dgm:prSet presAssocID="{DE1030DD-390B-40E4-8CFD-837ADC5B6EFC}" presName="rootText" presStyleLbl="node4" presStyleIdx="1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7F63AB-4CDC-4CBB-B99D-941C5B857DF8}" type="pres">
      <dgm:prSet presAssocID="{DE1030DD-390B-40E4-8CFD-837ADC5B6EFC}" presName="rootConnector" presStyleLbl="node4" presStyleIdx="10" presStyleCnt="17"/>
      <dgm:spPr/>
      <dgm:t>
        <a:bodyPr/>
        <a:lstStyle/>
        <a:p>
          <a:endParaRPr lang="en-US"/>
        </a:p>
      </dgm:t>
    </dgm:pt>
    <dgm:pt modelId="{F3C7340A-1484-4D8B-BF9A-BB18C4AAA0E6}" type="pres">
      <dgm:prSet presAssocID="{DE1030DD-390B-40E4-8CFD-837ADC5B6EFC}" presName="hierChild4" presStyleCnt="0"/>
      <dgm:spPr/>
    </dgm:pt>
    <dgm:pt modelId="{3D5425C4-38D7-4495-9C83-DA4D3F12D7D8}" type="pres">
      <dgm:prSet presAssocID="{DE1030DD-390B-40E4-8CFD-837ADC5B6EFC}" presName="hierChild5" presStyleCnt="0"/>
      <dgm:spPr/>
    </dgm:pt>
    <dgm:pt modelId="{AF2A8F0C-2D05-4AC5-96EF-3050AF693AC2}" type="pres">
      <dgm:prSet presAssocID="{1CAA8660-1236-430A-9DB2-0F604AAAECCE}" presName="Name37" presStyleLbl="parChTrans1D4" presStyleIdx="11" presStyleCnt="17"/>
      <dgm:spPr/>
      <dgm:t>
        <a:bodyPr/>
        <a:lstStyle/>
        <a:p>
          <a:endParaRPr lang="en-US"/>
        </a:p>
      </dgm:t>
    </dgm:pt>
    <dgm:pt modelId="{2CE0BC94-D3B9-4900-A841-951E26AA2D80}" type="pres">
      <dgm:prSet presAssocID="{D909EC03-BB93-4CD3-9F24-773B24779A70}" presName="hierRoot2" presStyleCnt="0">
        <dgm:presLayoutVars>
          <dgm:hierBranch val="init"/>
        </dgm:presLayoutVars>
      </dgm:prSet>
      <dgm:spPr/>
    </dgm:pt>
    <dgm:pt modelId="{6FEA6C0D-670E-4C19-A6E9-DEA9C08AE386}" type="pres">
      <dgm:prSet presAssocID="{D909EC03-BB93-4CD3-9F24-773B24779A70}" presName="rootComposite" presStyleCnt="0"/>
      <dgm:spPr/>
    </dgm:pt>
    <dgm:pt modelId="{161D7056-7C59-42AC-AF3F-F5F28C08C3B8}" type="pres">
      <dgm:prSet presAssocID="{D909EC03-BB93-4CD3-9F24-773B24779A70}" presName="rootText" presStyleLbl="node4" presStyleIdx="11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E504D9-C4F8-4614-9F49-9AC2ACBB3AD2}" type="pres">
      <dgm:prSet presAssocID="{D909EC03-BB93-4CD3-9F24-773B24779A70}" presName="rootConnector" presStyleLbl="node4" presStyleIdx="11" presStyleCnt="17"/>
      <dgm:spPr/>
      <dgm:t>
        <a:bodyPr/>
        <a:lstStyle/>
        <a:p>
          <a:endParaRPr lang="en-US"/>
        </a:p>
      </dgm:t>
    </dgm:pt>
    <dgm:pt modelId="{7E3D5132-9812-46FA-93C0-43C7D03DDD1B}" type="pres">
      <dgm:prSet presAssocID="{D909EC03-BB93-4CD3-9F24-773B24779A70}" presName="hierChild4" presStyleCnt="0"/>
      <dgm:spPr/>
    </dgm:pt>
    <dgm:pt modelId="{E261FD8D-FEFC-442C-A68E-8B774811D15C}" type="pres">
      <dgm:prSet presAssocID="{D909EC03-BB93-4CD3-9F24-773B24779A70}" presName="hierChild5" presStyleCnt="0"/>
      <dgm:spPr/>
    </dgm:pt>
    <dgm:pt modelId="{56E162D9-BB89-42B6-AE76-6DAAD11957E2}" type="pres">
      <dgm:prSet presAssocID="{607914EC-A7FD-44E1-812B-7C6907CA706A}" presName="hierChild5" presStyleCnt="0"/>
      <dgm:spPr/>
    </dgm:pt>
    <dgm:pt modelId="{D8C68041-D4D6-48DA-BE13-6BC7BB74A698}" type="pres">
      <dgm:prSet presAssocID="{1BDDFC0D-A171-48C5-AEC3-E58BE41D37EB}" presName="hierChild5" presStyleCnt="0"/>
      <dgm:spPr/>
    </dgm:pt>
    <dgm:pt modelId="{E9407FB4-C595-43FD-8A4A-E38017237056}" type="pres">
      <dgm:prSet presAssocID="{CE5C47A0-5BAB-4DE3-AE61-8C38EEFA05AF}" presName="Name37" presStyleLbl="parChTrans1D2" presStyleIdx="2" presStyleCnt="7"/>
      <dgm:spPr/>
      <dgm:t>
        <a:bodyPr/>
        <a:lstStyle/>
        <a:p>
          <a:endParaRPr lang="en-US"/>
        </a:p>
      </dgm:t>
    </dgm:pt>
    <dgm:pt modelId="{B6F55432-1D45-4BC7-822A-ED4966BEB704}" type="pres">
      <dgm:prSet presAssocID="{C3ECB105-F7F9-446D-9501-5C09E7F6B8ED}" presName="hierRoot2" presStyleCnt="0">
        <dgm:presLayoutVars>
          <dgm:hierBranch val="init"/>
        </dgm:presLayoutVars>
      </dgm:prSet>
      <dgm:spPr/>
    </dgm:pt>
    <dgm:pt modelId="{92BC2345-F6B6-4B0E-9564-53618021A694}" type="pres">
      <dgm:prSet presAssocID="{C3ECB105-F7F9-446D-9501-5C09E7F6B8ED}" presName="rootComposite" presStyleCnt="0"/>
      <dgm:spPr/>
    </dgm:pt>
    <dgm:pt modelId="{D945637E-2BED-4B5F-99DC-FE78DCD115DA}" type="pres">
      <dgm:prSet presAssocID="{C3ECB105-F7F9-446D-9501-5C09E7F6B8ED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8800FC-4A41-40E9-BDFF-7DE7D0642407}" type="pres">
      <dgm:prSet presAssocID="{C3ECB105-F7F9-446D-9501-5C09E7F6B8ED}" presName="rootConnector" presStyleLbl="node2" presStyleIdx="2" presStyleCnt="6"/>
      <dgm:spPr/>
      <dgm:t>
        <a:bodyPr/>
        <a:lstStyle/>
        <a:p>
          <a:endParaRPr lang="en-US"/>
        </a:p>
      </dgm:t>
    </dgm:pt>
    <dgm:pt modelId="{0BF6F387-A240-432E-B01C-2E88029A242F}" type="pres">
      <dgm:prSet presAssocID="{C3ECB105-F7F9-446D-9501-5C09E7F6B8ED}" presName="hierChild4" presStyleCnt="0"/>
      <dgm:spPr/>
    </dgm:pt>
    <dgm:pt modelId="{DC4F4969-8248-4C6A-BC20-F8719D1C02CF}" type="pres">
      <dgm:prSet presAssocID="{FB2702C1-E51A-4678-945A-7FE283795069}" presName="Name37" presStyleLbl="parChTrans1D3" presStyleIdx="6" presStyleCnt="15"/>
      <dgm:spPr/>
      <dgm:t>
        <a:bodyPr/>
        <a:lstStyle/>
        <a:p>
          <a:endParaRPr lang="en-US"/>
        </a:p>
      </dgm:t>
    </dgm:pt>
    <dgm:pt modelId="{6D723487-451A-4DD0-9A84-9E973D3642CC}" type="pres">
      <dgm:prSet presAssocID="{9B5B2E8A-7F45-4A37-A7C9-E9FF543C5F99}" presName="hierRoot2" presStyleCnt="0">
        <dgm:presLayoutVars>
          <dgm:hierBranch val="init"/>
        </dgm:presLayoutVars>
      </dgm:prSet>
      <dgm:spPr/>
    </dgm:pt>
    <dgm:pt modelId="{511E1449-417E-4901-AD78-CE13577838D7}" type="pres">
      <dgm:prSet presAssocID="{9B5B2E8A-7F45-4A37-A7C9-E9FF543C5F99}" presName="rootComposite" presStyleCnt="0"/>
      <dgm:spPr/>
    </dgm:pt>
    <dgm:pt modelId="{7C3C789C-5426-4F10-BA1B-2F86F758BAC0}" type="pres">
      <dgm:prSet presAssocID="{9B5B2E8A-7F45-4A37-A7C9-E9FF543C5F99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5F7F92-2E0C-458D-AA37-DF53B930D21F}" type="pres">
      <dgm:prSet presAssocID="{9B5B2E8A-7F45-4A37-A7C9-E9FF543C5F99}" presName="rootConnector" presStyleLbl="node3" presStyleIdx="6" presStyleCnt="14"/>
      <dgm:spPr/>
      <dgm:t>
        <a:bodyPr/>
        <a:lstStyle/>
        <a:p>
          <a:endParaRPr lang="en-US"/>
        </a:p>
      </dgm:t>
    </dgm:pt>
    <dgm:pt modelId="{D7B8CF6D-391F-4221-A7B4-FA861F672F5B}" type="pres">
      <dgm:prSet presAssocID="{9B5B2E8A-7F45-4A37-A7C9-E9FF543C5F99}" presName="hierChild4" presStyleCnt="0"/>
      <dgm:spPr/>
    </dgm:pt>
    <dgm:pt modelId="{7DF1C8BE-B55E-4C87-8BDB-F71368587F97}" type="pres">
      <dgm:prSet presAssocID="{9B5B2E8A-7F45-4A37-A7C9-E9FF543C5F99}" presName="hierChild5" presStyleCnt="0"/>
      <dgm:spPr/>
    </dgm:pt>
    <dgm:pt modelId="{14B44BF3-2F83-44E9-94DE-8B258828BE40}" type="pres">
      <dgm:prSet presAssocID="{376699B2-D568-4A9B-8F01-1D62D5664941}" presName="Name37" presStyleLbl="parChTrans1D3" presStyleIdx="7" presStyleCnt="15"/>
      <dgm:spPr/>
      <dgm:t>
        <a:bodyPr/>
        <a:lstStyle/>
        <a:p>
          <a:endParaRPr lang="en-US"/>
        </a:p>
      </dgm:t>
    </dgm:pt>
    <dgm:pt modelId="{7536D53E-694C-4D42-B5AD-550E6E4B0F41}" type="pres">
      <dgm:prSet presAssocID="{CCF210DA-A598-4F2E-9892-61CCBE60A7F2}" presName="hierRoot2" presStyleCnt="0">
        <dgm:presLayoutVars>
          <dgm:hierBranch val="init"/>
        </dgm:presLayoutVars>
      </dgm:prSet>
      <dgm:spPr/>
    </dgm:pt>
    <dgm:pt modelId="{47EB431C-44BE-41DF-B6DD-18104D4C5CFB}" type="pres">
      <dgm:prSet presAssocID="{CCF210DA-A598-4F2E-9892-61CCBE60A7F2}" presName="rootComposite" presStyleCnt="0"/>
      <dgm:spPr/>
    </dgm:pt>
    <dgm:pt modelId="{5A1CD8F4-8011-45AA-8547-A10D751F1E49}" type="pres">
      <dgm:prSet presAssocID="{CCF210DA-A598-4F2E-9892-61CCBE60A7F2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8C18E0-23F9-4255-845F-316EE7A13D76}" type="pres">
      <dgm:prSet presAssocID="{CCF210DA-A598-4F2E-9892-61CCBE60A7F2}" presName="rootConnector" presStyleLbl="node3" presStyleIdx="7" presStyleCnt="14"/>
      <dgm:spPr/>
      <dgm:t>
        <a:bodyPr/>
        <a:lstStyle/>
        <a:p>
          <a:endParaRPr lang="en-US"/>
        </a:p>
      </dgm:t>
    </dgm:pt>
    <dgm:pt modelId="{80F26709-77D5-4294-B0AC-2CCB35BEDCE9}" type="pres">
      <dgm:prSet presAssocID="{CCF210DA-A598-4F2E-9892-61CCBE60A7F2}" presName="hierChild4" presStyleCnt="0"/>
      <dgm:spPr/>
    </dgm:pt>
    <dgm:pt modelId="{BBB332F8-F400-4EFA-B886-E2C3D6B12F43}" type="pres">
      <dgm:prSet presAssocID="{CCF210DA-A598-4F2E-9892-61CCBE60A7F2}" presName="hierChild5" presStyleCnt="0"/>
      <dgm:spPr/>
    </dgm:pt>
    <dgm:pt modelId="{AD85E1BF-802D-44B2-839F-1184D0E4514F}" type="pres">
      <dgm:prSet presAssocID="{C3ECB105-F7F9-446D-9501-5C09E7F6B8ED}" presName="hierChild5" presStyleCnt="0"/>
      <dgm:spPr/>
    </dgm:pt>
    <dgm:pt modelId="{4454A5E4-7E5D-4BCD-983B-55C11D06E546}" type="pres">
      <dgm:prSet presAssocID="{D23D9D17-4E1C-415B-94D5-69B40218C997}" presName="Name37" presStyleLbl="parChTrans1D2" presStyleIdx="3" presStyleCnt="7"/>
      <dgm:spPr/>
      <dgm:t>
        <a:bodyPr/>
        <a:lstStyle/>
        <a:p>
          <a:endParaRPr lang="en-US"/>
        </a:p>
      </dgm:t>
    </dgm:pt>
    <dgm:pt modelId="{D2293579-23D9-4923-821D-01A294A6B4BA}" type="pres">
      <dgm:prSet presAssocID="{4208A375-6821-4C12-A46C-40D4A4E2E08B}" presName="hierRoot2" presStyleCnt="0">
        <dgm:presLayoutVars>
          <dgm:hierBranch val="init"/>
        </dgm:presLayoutVars>
      </dgm:prSet>
      <dgm:spPr/>
    </dgm:pt>
    <dgm:pt modelId="{97360305-4B1B-48B7-972F-6DEF10D883DB}" type="pres">
      <dgm:prSet presAssocID="{4208A375-6821-4C12-A46C-40D4A4E2E08B}" presName="rootComposite" presStyleCnt="0"/>
      <dgm:spPr/>
    </dgm:pt>
    <dgm:pt modelId="{103EEC0D-0BFA-4989-A814-A56A80E60ABF}" type="pres">
      <dgm:prSet presAssocID="{4208A375-6821-4C12-A46C-40D4A4E2E08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7ACEA7-3060-481A-B669-E24A9ACBC9B2}" type="pres">
      <dgm:prSet presAssocID="{4208A375-6821-4C12-A46C-40D4A4E2E08B}" presName="rootConnector" presStyleLbl="node2" presStyleIdx="3" presStyleCnt="6"/>
      <dgm:spPr/>
      <dgm:t>
        <a:bodyPr/>
        <a:lstStyle/>
        <a:p>
          <a:endParaRPr lang="en-US"/>
        </a:p>
      </dgm:t>
    </dgm:pt>
    <dgm:pt modelId="{2CA05532-87A2-47DB-8A06-E4C0FC0168B6}" type="pres">
      <dgm:prSet presAssocID="{4208A375-6821-4C12-A46C-40D4A4E2E08B}" presName="hierChild4" presStyleCnt="0"/>
      <dgm:spPr/>
    </dgm:pt>
    <dgm:pt modelId="{C395DE37-0C96-4430-B049-3F2F2AEECBFE}" type="pres">
      <dgm:prSet presAssocID="{EB23D093-439F-469B-96BE-B64286430BAB}" presName="Name37" presStyleLbl="parChTrans1D3" presStyleIdx="8" presStyleCnt="15"/>
      <dgm:spPr/>
      <dgm:t>
        <a:bodyPr/>
        <a:lstStyle/>
        <a:p>
          <a:endParaRPr lang="en-US"/>
        </a:p>
      </dgm:t>
    </dgm:pt>
    <dgm:pt modelId="{B758B7D8-6647-4047-9DD8-89DD48C9DF13}" type="pres">
      <dgm:prSet presAssocID="{EB6CD329-D0BA-4177-8FA6-6125B598422B}" presName="hierRoot2" presStyleCnt="0">
        <dgm:presLayoutVars>
          <dgm:hierBranch val="init"/>
        </dgm:presLayoutVars>
      </dgm:prSet>
      <dgm:spPr/>
    </dgm:pt>
    <dgm:pt modelId="{FC07951B-BA8D-4E5A-9B1F-9339E1FC8592}" type="pres">
      <dgm:prSet presAssocID="{EB6CD329-D0BA-4177-8FA6-6125B598422B}" presName="rootComposite" presStyleCnt="0"/>
      <dgm:spPr/>
    </dgm:pt>
    <dgm:pt modelId="{1399E8F7-F636-43F6-B234-72F9B07C9AB5}" type="pres">
      <dgm:prSet presAssocID="{EB6CD329-D0BA-4177-8FA6-6125B598422B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DF0B4-3ED1-45EB-A869-88FFED809CD0}" type="pres">
      <dgm:prSet presAssocID="{EB6CD329-D0BA-4177-8FA6-6125B598422B}" presName="rootConnector" presStyleLbl="node3" presStyleIdx="8" presStyleCnt="14"/>
      <dgm:spPr/>
      <dgm:t>
        <a:bodyPr/>
        <a:lstStyle/>
        <a:p>
          <a:endParaRPr lang="en-US"/>
        </a:p>
      </dgm:t>
    </dgm:pt>
    <dgm:pt modelId="{091EA506-1311-4CEC-A0DA-D9A39E9F180D}" type="pres">
      <dgm:prSet presAssocID="{EB6CD329-D0BA-4177-8FA6-6125B598422B}" presName="hierChild4" presStyleCnt="0"/>
      <dgm:spPr/>
    </dgm:pt>
    <dgm:pt modelId="{2AF876E2-8724-41A4-891F-F37E264929FA}" type="pres">
      <dgm:prSet presAssocID="{EB6CD329-D0BA-4177-8FA6-6125B598422B}" presName="hierChild5" presStyleCnt="0"/>
      <dgm:spPr/>
    </dgm:pt>
    <dgm:pt modelId="{2D7FE585-6430-4827-832A-E91580AEA354}" type="pres">
      <dgm:prSet presAssocID="{50DC02C8-B7A9-486F-A0E8-C8E4DE349305}" presName="Name37" presStyleLbl="parChTrans1D3" presStyleIdx="9" presStyleCnt="15"/>
      <dgm:spPr/>
      <dgm:t>
        <a:bodyPr/>
        <a:lstStyle/>
        <a:p>
          <a:endParaRPr lang="en-US"/>
        </a:p>
      </dgm:t>
    </dgm:pt>
    <dgm:pt modelId="{F6B87402-A5BE-497A-B008-B6E2DFA57BA1}" type="pres">
      <dgm:prSet presAssocID="{37B3CD5B-754E-4E9D-A2C8-17F8411C3B65}" presName="hierRoot2" presStyleCnt="0">
        <dgm:presLayoutVars>
          <dgm:hierBranch val="init"/>
        </dgm:presLayoutVars>
      </dgm:prSet>
      <dgm:spPr/>
    </dgm:pt>
    <dgm:pt modelId="{9CD43CCD-2B69-4A1D-9289-2ED7E167786A}" type="pres">
      <dgm:prSet presAssocID="{37B3CD5B-754E-4E9D-A2C8-17F8411C3B65}" presName="rootComposite" presStyleCnt="0"/>
      <dgm:spPr/>
    </dgm:pt>
    <dgm:pt modelId="{1EA5D1F4-2216-45B0-B4A7-57A3DE214A69}" type="pres">
      <dgm:prSet presAssocID="{37B3CD5B-754E-4E9D-A2C8-17F8411C3B65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D159CF-D9EA-4001-851F-59C7CD52FA67}" type="pres">
      <dgm:prSet presAssocID="{37B3CD5B-754E-4E9D-A2C8-17F8411C3B65}" presName="rootConnector" presStyleLbl="node3" presStyleIdx="9" presStyleCnt="14"/>
      <dgm:spPr/>
      <dgm:t>
        <a:bodyPr/>
        <a:lstStyle/>
        <a:p>
          <a:endParaRPr lang="en-US"/>
        </a:p>
      </dgm:t>
    </dgm:pt>
    <dgm:pt modelId="{2FAF53CD-B197-4A6B-B517-0509300055FB}" type="pres">
      <dgm:prSet presAssocID="{37B3CD5B-754E-4E9D-A2C8-17F8411C3B65}" presName="hierChild4" presStyleCnt="0"/>
      <dgm:spPr/>
    </dgm:pt>
    <dgm:pt modelId="{B532793D-9E85-4287-8FE0-8B4D660A6860}" type="pres">
      <dgm:prSet presAssocID="{37B3CD5B-754E-4E9D-A2C8-17F8411C3B65}" presName="hierChild5" presStyleCnt="0"/>
      <dgm:spPr/>
    </dgm:pt>
    <dgm:pt modelId="{A6D00AEA-E78D-497C-BCCC-6FA91881603C}" type="pres">
      <dgm:prSet presAssocID="{00F518E3-6EAF-421F-9AD8-A8773D038F80}" presName="Name37" presStyleLbl="parChTrans1D3" presStyleIdx="10" presStyleCnt="15"/>
      <dgm:spPr/>
      <dgm:t>
        <a:bodyPr/>
        <a:lstStyle/>
        <a:p>
          <a:endParaRPr lang="en-US"/>
        </a:p>
      </dgm:t>
    </dgm:pt>
    <dgm:pt modelId="{A8EE3177-EA48-4F15-98FD-8E8B9652E839}" type="pres">
      <dgm:prSet presAssocID="{13FF6E39-9AC0-4B2B-9905-8C2F43C860BF}" presName="hierRoot2" presStyleCnt="0">
        <dgm:presLayoutVars>
          <dgm:hierBranch val="init"/>
        </dgm:presLayoutVars>
      </dgm:prSet>
      <dgm:spPr/>
    </dgm:pt>
    <dgm:pt modelId="{A6448AC5-8EE1-46AE-BF47-F4D45DB40853}" type="pres">
      <dgm:prSet presAssocID="{13FF6E39-9AC0-4B2B-9905-8C2F43C860BF}" presName="rootComposite" presStyleCnt="0"/>
      <dgm:spPr/>
    </dgm:pt>
    <dgm:pt modelId="{426DE0E7-FB69-47A1-A825-6774A06BA7D2}" type="pres">
      <dgm:prSet presAssocID="{13FF6E39-9AC0-4B2B-9905-8C2F43C860BF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9A3AB-DD31-4301-8E98-59C1BFCC91D1}" type="pres">
      <dgm:prSet presAssocID="{13FF6E39-9AC0-4B2B-9905-8C2F43C860BF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8D3B815E-19BE-4D1E-AAD9-BFF3FEE7FB0C}" type="pres">
      <dgm:prSet presAssocID="{13FF6E39-9AC0-4B2B-9905-8C2F43C860BF}" presName="hierChild4" presStyleCnt="0"/>
      <dgm:spPr/>
    </dgm:pt>
    <dgm:pt modelId="{50C48913-9ACD-43EB-88C9-F5E43DBB5D86}" type="pres">
      <dgm:prSet presAssocID="{13FF6E39-9AC0-4B2B-9905-8C2F43C860BF}" presName="hierChild5" presStyleCnt="0"/>
      <dgm:spPr/>
    </dgm:pt>
    <dgm:pt modelId="{1C8EE572-1010-40EC-B8F3-B595A8C0E2EB}" type="pres">
      <dgm:prSet presAssocID="{C8AE2EC0-36C1-4BE2-86C8-FEAAD5953CAA}" presName="Name37" presStyleLbl="parChTrans1D3" presStyleIdx="11" presStyleCnt="15"/>
      <dgm:spPr/>
      <dgm:t>
        <a:bodyPr/>
        <a:lstStyle/>
        <a:p>
          <a:endParaRPr lang="en-US"/>
        </a:p>
      </dgm:t>
    </dgm:pt>
    <dgm:pt modelId="{3AA24DBE-13CD-41E0-8558-0F34356E8705}" type="pres">
      <dgm:prSet presAssocID="{84DB2752-6BF4-44EF-81BF-CED165D2AEDA}" presName="hierRoot2" presStyleCnt="0">
        <dgm:presLayoutVars>
          <dgm:hierBranch val="init"/>
        </dgm:presLayoutVars>
      </dgm:prSet>
      <dgm:spPr/>
    </dgm:pt>
    <dgm:pt modelId="{B9BFADC4-305F-4BB2-8B5A-2F299DC9C88B}" type="pres">
      <dgm:prSet presAssocID="{84DB2752-6BF4-44EF-81BF-CED165D2AEDA}" presName="rootComposite" presStyleCnt="0"/>
      <dgm:spPr/>
    </dgm:pt>
    <dgm:pt modelId="{87DA182B-C0B9-4EA1-9A8B-9B950572E4A7}" type="pres">
      <dgm:prSet presAssocID="{84DB2752-6BF4-44EF-81BF-CED165D2AEDA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2CA9A-25C0-453A-903A-380FE2B85D8C}" type="pres">
      <dgm:prSet presAssocID="{84DB2752-6BF4-44EF-81BF-CED165D2AEDA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8D5D18B0-21B2-4AED-9390-617856BE48E3}" type="pres">
      <dgm:prSet presAssocID="{84DB2752-6BF4-44EF-81BF-CED165D2AEDA}" presName="hierChild4" presStyleCnt="0"/>
      <dgm:spPr/>
    </dgm:pt>
    <dgm:pt modelId="{78093C94-1B39-478F-A64D-594EAE603888}" type="pres">
      <dgm:prSet presAssocID="{84DB2752-6BF4-44EF-81BF-CED165D2AEDA}" presName="hierChild5" presStyleCnt="0"/>
      <dgm:spPr/>
    </dgm:pt>
    <dgm:pt modelId="{B0466670-A5F7-400F-8810-A3BC37B260D5}" type="pres">
      <dgm:prSet presAssocID="{4208A375-6821-4C12-A46C-40D4A4E2E08B}" presName="hierChild5" presStyleCnt="0"/>
      <dgm:spPr/>
    </dgm:pt>
    <dgm:pt modelId="{BC06608C-7984-46CA-94E2-BF720C8AA7C9}" type="pres">
      <dgm:prSet presAssocID="{A909A0FE-5433-4291-9188-41721F736767}" presName="Name37" presStyleLbl="parChTrans1D2" presStyleIdx="4" presStyleCnt="7"/>
      <dgm:spPr/>
      <dgm:t>
        <a:bodyPr/>
        <a:lstStyle/>
        <a:p>
          <a:endParaRPr lang="en-US"/>
        </a:p>
      </dgm:t>
    </dgm:pt>
    <dgm:pt modelId="{C3012BCC-4737-4609-BF25-B749069734A5}" type="pres">
      <dgm:prSet presAssocID="{27032180-9A24-496B-8F92-1B7BCE336C5C}" presName="hierRoot2" presStyleCnt="0">
        <dgm:presLayoutVars>
          <dgm:hierBranch val="init"/>
        </dgm:presLayoutVars>
      </dgm:prSet>
      <dgm:spPr/>
    </dgm:pt>
    <dgm:pt modelId="{D2B16504-D045-4C04-BDDC-BAD71AA0C6CC}" type="pres">
      <dgm:prSet presAssocID="{27032180-9A24-496B-8F92-1B7BCE336C5C}" presName="rootComposite" presStyleCnt="0"/>
      <dgm:spPr/>
    </dgm:pt>
    <dgm:pt modelId="{C6E9C183-0747-441C-BFCC-5DBF84AB7F65}" type="pres">
      <dgm:prSet presAssocID="{27032180-9A24-496B-8F92-1B7BCE336C5C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972FB5-6030-423C-A223-57A030451324}" type="pres">
      <dgm:prSet presAssocID="{27032180-9A24-496B-8F92-1B7BCE336C5C}" presName="rootConnector" presStyleLbl="node2" presStyleIdx="4" presStyleCnt="6"/>
      <dgm:spPr/>
      <dgm:t>
        <a:bodyPr/>
        <a:lstStyle/>
        <a:p>
          <a:endParaRPr lang="en-US"/>
        </a:p>
      </dgm:t>
    </dgm:pt>
    <dgm:pt modelId="{1CB95AD0-5F74-4B0A-ADEE-27B027FA9E85}" type="pres">
      <dgm:prSet presAssocID="{27032180-9A24-496B-8F92-1B7BCE336C5C}" presName="hierChild4" presStyleCnt="0"/>
      <dgm:spPr/>
    </dgm:pt>
    <dgm:pt modelId="{EF302E5C-7331-4B32-AAFE-F7183EE3BB85}" type="pres">
      <dgm:prSet presAssocID="{743E042D-8A56-4245-AD0F-AD429200D5C8}" presName="Name37" presStyleLbl="parChTrans1D3" presStyleIdx="12" presStyleCnt="15"/>
      <dgm:spPr/>
      <dgm:t>
        <a:bodyPr/>
        <a:lstStyle/>
        <a:p>
          <a:endParaRPr lang="en-US"/>
        </a:p>
      </dgm:t>
    </dgm:pt>
    <dgm:pt modelId="{8015162E-A77D-4E25-8BEF-88C52F4E36B1}" type="pres">
      <dgm:prSet presAssocID="{1B5225D4-A532-42D1-9D11-C0CB5E2F307E}" presName="hierRoot2" presStyleCnt="0">
        <dgm:presLayoutVars>
          <dgm:hierBranch val="init"/>
        </dgm:presLayoutVars>
      </dgm:prSet>
      <dgm:spPr/>
    </dgm:pt>
    <dgm:pt modelId="{BFFCB387-FB87-4CD8-A480-5631689B7E16}" type="pres">
      <dgm:prSet presAssocID="{1B5225D4-A532-42D1-9D11-C0CB5E2F307E}" presName="rootComposite" presStyleCnt="0"/>
      <dgm:spPr/>
    </dgm:pt>
    <dgm:pt modelId="{2DCF60B4-5FAE-4AC7-80C4-24C19C24498B}" type="pres">
      <dgm:prSet presAssocID="{1B5225D4-A532-42D1-9D11-C0CB5E2F307E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392304-D0AC-474E-A32E-FB4AA1F320B6}" type="pres">
      <dgm:prSet presAssocID="{1B5225D4-A532-42D1-9D11-C0CB5E2F307E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F7518291-105C-49C6-B2A5-42E221DD10D9}" type="pres">
      <dgm:prSet presAssocID="{1B5225D4-A532-42D1-9D11-C0CB5E2F307E}" presName="hierChild4" presStyleCnt="0"/>
      <dgm:spPr/>
    </dgm:pt>
    <dgm:pt modelId="{D368268C-30EE-4922-8B97-C5536692DE37}" type="pres">
      <dgm:prSet presAssocID="{1B5225D4-A532-42D1-9D11-C0CB5E2F307E}" presName="hierChild5" presStyleCnt="0"/>
      <dgm:spPr/>
    </dgm:pt>
    <dgm:pt modelId="{C3E2BEC2-6DEA-4112-A9BF-3E9B8C2B9C79}" type="pres">
      <dgm:prSet presAssocID="{27032180-9A24-496B-8F92-1B7BCE336C5C}" presName="hierChild5" presStyleCnt="0"/>
      <dgm:spPr/>
    </dgm:pt>
    <dgm:pt modelId="{4B940BA0-6DC4-4018-B7B5-1C9D2A499856}" type="pres">
      <dgm:prSet presAssocID="{56744944-42C1-4E29-A705-243725F2D1D5}" presName="Name37" presStyleLbl="parChTrans1D2" presStyleIdx="5" presStyleCnt="7"/>
      <dgm:spPr/>
      <dgm:t>
        <a:bodyPr/>
        <a:lstStyle/>
        <a:p>
          <a:endParaRPr lang="en-US"/>
        </a:p>
      </dgm:t>
    </dgm:pt>
    <dgm:pt modelId="{2E4B3659-404A-4384-AAA9-7B9D1FF3A28A}" type="pres">
      <dgm:prSet presAssocID="{88759C36-2745-418D-AED5-A2BCF9E63904}" presName="hierRoot2" presStyleCnt="0">
        <dgm:presLayoutVars>
          <dgm:hierBranch val="init"/>
        </dgm:presLayoutVars>
      </dgm:prSet>
      <dgm:spPr/>
    </dgm:pt>
    <dgm:pt modelId="{C3268C7E-1468-47D4-9A8C-9B80C25A4189}" type="pres">
      <dgm:prSet presAssocID="{88759C36-2745-418D-AED5-A2BCF9E63904}" presName="rootComposite" presStyleCnt="0"/>
      <dgm:spPr/>
    </dgm:pt>
    <dgm:pt modelId="{9E743A80-226A-432B-92F3-41E0413ACA31}" type="pres">
      <dgm:prSet presAssocID="{88759C36-2745-418D-AED5-A2BCF9E63904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9A363B-95D1-4E7C-AFDF-9C6D3CEA4CDB}" type="pres">
      <dgm:prSet presAssocID="{88759C36-2745-418D-AED5-A2BCF9E63904}" presName="rootConnector" presStyleLbl="node2" presStyleIdx="5" presStyleCnt="6"/>
      <dgm:spPr/>
      <dgm:t>
        <a:bodyPr/>
        <a:lstStyle/>
        <a:p>
          <a:endParaRPr lang="en-US"/>
        </a:p>
      </dgm:t>
    </dgm:pt>
    <dgm:pt modelId="{F202FB6F-B014-4D01-9E76-DBBA412D2B7D}" type="pres">
      <dgm:prSet presAssocID="{88759C36-2745-418D-AED5-A2BCF9E63904}" presName="hierChild4" presStyleCnt="0"/>
      <dgm:spPr/>
    </dgm:pt>
    <dgm:pt modelId="{4DC13076-1775-4C3B-B932-F62E88E49DD0}" type="pres">
      <dgm:prSet presAssocID="{957F9862-FD13-432F-8D6A-F07C1FBFEF11}" presName="Name37" presStyleLbl="parChTrans1D3" presStyleIdx="13" presStyleCnt="15"/>
      <dgm:spPr/>
      <dgm:t>
        <a:bodyPr/>
        <a:lstStyle/>
        <a:p>
          <a:endParaRPr lang="en-US"/>
        </a:p>
      </dgm:t>
    </dgm:pt>
    <dgm:pt modelId="{EF6402A9-64BA-4EC7-8A3F-52DE06B3DDB8}" type="pres">
      <dgm:prSet presAssocID="{AEBD9FB8-984F-45C1-8921-9E9E6CA60FF7}" presName="hierRoot2" presStyleCnt="0">
        <dgm:presLayoutVars>
          <dgm:hierBranch val="init"/>
        </dgm:presLayoutVars>
      </dgm:prSet>
      <dgm:spPr/>
    </dgm:pt>
    <dgm:pt modelId="{D47B0346-29B4-4F06-AA1A-481C9D53A650}" type="pres">
      <dgm:prSet presAssocID="{AEBD9FB8-984F-45C1-8921-9E9E6CA60FF7}" presName="rootComposite" presStyleCnt="0"/>
      <dgm:spPr/>
    </dgm:pt>
    <dgm:pt modelId="{8CE35CAA-D92C-49BB-85B7-AB968DB934A4}" type="pres">
      <dgm:prSet presAssocID="{AEBD9FB8-984F-45C1-8921-9E9E6CA60FF7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A3421C-E56B-436F-A312-50C59CE26974}" type="pres">
      <dgm:prSet presAssocID="{AEBD9FB8-984F-45C1-8921-9E9E6CA60FF7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F074D8BF-84C1-40AF-983C-14E6DF580A4D}" type="pres">
      <dgm:prSet presAssocID="{AEBD9FB8-984F-45C1-8921-9E9E6CA60FF7}" presName="hierChild4" presStyleCnt="0"/>
      <dgm:spPr/>
    </dgm:pt>
    <dgm:pt modelId="{BD7EA14B-960D-44ED-A94D-C7116D8CD4D7}" type="pres">
      <dgm:prSet presAssocID="{CFDF188A-484C-4584-AF87-AF0EDC31C244}" presName="Name37" presStyleLbl="parChTrans1D4" presStyleIdx="12" presStyleCnt="17"/>
      <dgm:spPr/>
      <dgm:t>
        <a:bodyPr/>
        <a:lstStyle/>
        <a:p>
          <a:endParaRPr lang="en-US"/>
        </a:p>
      </dgm:t>
    </dgm:pt>
    <dgm:pt modelId="{499C06F4-854A-41F2-B532-9D061753487B}" type="pres">
      <dgm:prSet presAssocID="{A0FD8803-5E2A-4283-A1E3-D1D001C3DDCD}" presName="hierRoot2" presStyleCnt="0">
        <dgm:presLayoutVars>
          <dgm:hierBranch val="init"/>
        </dgm:presLayoutVars>
      </dgm:prSet>
      <dgm:spPr/>
    </dgm:pt>
    <dgm:pt modelId="{22F139DE-394F-467D-B243-661230C73A49}" type="pres">
      <dgm:prSet presAssocID="{A0FD8803-5E2A-4283-A1E3-D1D001C3DDCD}" presName="rootComposite" presStyleCnt="0"/>
      <dgm:spPr/>
    </dgm:pt>
    <dgm:pt modelId="{863F1478-2662-4EC9-890C-05C954EBBE43}" type="pres">
      <dgm:prSet presAssocID="{A0FD8803-5E2A-4283-A1E3-D1D001C3DDCD}" presName="rootText" presStyleLbl="node4" presStyleIdx="12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D0088A-489E-4A46-808F-E5D3C49A94A7}" type="pres">
      <dgm:prSet presAssocID="{A0FD8803-5E2A-4283-A1E3-D1D001C3DDCD}" presName="rootConnector" presStyleLbl="node4" presStyleIdx="12" presStyleCnt="17"/>
      <dgm:spPr/>
      <dgm:t>
        <a:bodyPr/>
        <a:lstStyle/>
        <a:p>
          <a:endParaRPr lang="en-US"/>
        </a:p>
      </dgm:t>
    </dgm:pt>
    <dgm:pt modelId="{83691590-B630-422A-9D4C-9DF9AFAAFC1E}" type="pres">
      <dgm:prSet presAssocID="{A0FD8803-5E2A-4283-A1E3-D1D001C3DDCD}" presName="hierChild4" presStyleCnt="0"/>
      <dgm:spPr/>
    </dgm:pt>
    <dgm:pt modelId="{CD924CFD-6E37-408C-B2ED-D79E3DC0E484}" type="pres">
      <dgm:prSet presAssocID="{A0FD8803-5E2A-4283-A1E3-D1D001C3DDCD}" presName="hierChild5" presStyleCnt="0"/>
      <dgm:spPr/>
    </dgm:pt>
    <dgm:pt modelId="{00D5FA50-D508-40A2-93FC-1DCE4C5EB619}" type="pres">
      <dgm:prSet presAssocID="{490A7CBC-4CE5-4847-B36B-75BFE2602AED}" presName="Name37" presStyleLbl="parChTrans1D4" presStyleIdx="13" presStyleCnt="17"/>
      <dgm:spPr/>
      <dgm:t>
        <a:bodyPr/>
        <a:lstStyle/>
        <a:p>
          <a:endParaRPr lang="en-US"/>
        </a:p>
      </dgm:t>
    </dgm:pt>
    <dgm:pt modelId="{931CAB7A-BC57-4DAE-9E0E-3AD04372DEE4}" type="pres">
      <dgm:prSet presAssocID="{4E62797E-A23F-4DAF-93AB-3F7E96367AF6}" presName="hierRoot2" presStyleCnt="0">
        <dgm:presLayoutVars>
          <dgm:hierBranch val="init"/>
        </dgm:presLayoutVars>
      </dgm:prSet>
      <dgm:spPr/>
    </dgm:pt>
    <dgm:pt modelId="{1BEA18AA-4DE4-408F-9DF5-CE0321E2E358}" type="pres">
      <dgm:prSet presAssocID="{4E62797E-A23F-4DAF-93AB-3F7E96367AF6}" presName="rootComposite" presStyleCnt="0"/>
      <dgm:spPr/>
    </dgm:pt>
    <dgm:pt modelId="{F3C493DB-3572-42B3-83DB-F8DA41F46531}" type="pres">
      <dgm:prSet presAssocID="{4E62797E-A23F-4DAF-93AB-3F7E96367AF6}" presName="rootText" presStyleLbl="node4" presStyleIdx="13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280792-5E11-4130-B5A1-29E56D97CB98}" type="pres">
      <dgm:prSet presAssocID="{4E62797E-A23F-4DAF-93AB-3F7E96367AF6}" presName="rootConnector" presStyleLbl="node4" presStyleIdx="13" presStyleCnt="17"/>
      <dgm:spPr/>
      <dgm:t>
        <a:bodyPr/>
        <a:lstStyle/>
        <a:p>
          <a:endParaRPr lang="en-US"/>
        </a:p>
      </dgm:t>
    </dgm:pt>
    <dgm:pt modelId="{9B17A16A-C64F-487F-90CA-FB26BA461AF9}" type="pres">
      <dgm:prSet presAssocID="{4E62797E-A23F-4DAF-93AB-3F7E96367AF6}" presName="hierChild4" presStyleCnt="0"/>
      <dgm:spPr/>
    </dgm:pt>
    <dgm:pt modelId="{AAFA8F01-1483-448E-8C09-9D4D065D5DC3}" type="pres">
      <dgm:prSet presAssocID="{AC212E95-35D7-4CFF-922C-E425F85D2F2F}" presName="Name37" presStyleLbl="parChTrans1D4" presStyleIdx="14" presStyleCnt="17"/>
      <dgm:spPr/>
      <dgm:t>
        <a:bodyPr/>
        <a:lstStyle/>
        <a:p>
          <a:endParaRPr lang="en-US"/>
        </a:p>
      </dgm:t>
    </dgm:pt>
    <dgm:pt modelId="{DC944B4E-2159-4624-93E3-1CCA0819161B}" type="pres">
      <dgm:prSet presAssocID="{E604AD4C-8C2C-4AE8-A766-2E006E8D2DBC}" presName="hierRoot2" presStyleCnt="0">
        <dgm:presLayoutVars>
          <dgm:hierBranch val="init"/>
        </dgm:presLayoutVars>
      </dgm:prSet>
      <dgm:spPr/>
    </dgm:pt>
    <dgm:pt modelId="{30C6576B-AFB8-4C71-9688-D2A8086AA7B7}" type="pres">
      <dgm:prSet presAssocID="{E604AD4C-8C2C-4AE8-A766-2E006E8D2DBC}" presName="rootComposite" presStyleCnt="0"/>
      <dgm:spPr/>
    </dgm:pt>
    <dgm:pt modelId="{597EE333-94B4-4C1D-8460-FDA396B471EE}" type="pres">
      <dgm:prSet presAssocID="{E604AD4C-8C2C-4AE8-A766-2E006E8D2DBC}" presName="rootText" presStyleLbl="node4" presStyleIdx="14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2E71F4-A0CE-424F-9722-152F3C4F9FA6}" type="pres">
      <dgm:prSet presAssocID="{E604AD4C-8C2C-4AE8-A766-2E006E8D2DBC}" presName="rootConnector" presStyleLbl="node4" presStyleIdx="14" presStyleCnt="17"/>
      <dgm:spPr/>
      <dgm:t>
        <a:bodyPr/>
        <a:lstStyle/>
        <a:p>
          <a:endParaRPr lang="en-US"/>
        </a:p>
      </dgm:t>
    </dgm:pt>
    <dgm:pt modelId="{9851FF1F-DDE9-4C26-B3E8-D493083AFD6A}" type="pres">
      <dgm:prSet presAssocID="{E604AD4C-8C2C-4AE8-A766-2E006E8D2DBC}" presName="hierChild4" presStyleCnt="0"/>
      <dgm:spPr/>
    </dgm:pt>
    <dgm:pt modelId="{749062CA-7EB6-4240-8282-1A89B9259805}" type="pres">
      <dgm:prSet presAssocID="{E604AD4C-8C2C-4AE8-A766-2E006E8D2DBC}" presName="hierChild5" presStyleCnt="0"/>
      <dgm:spPr/>
    </dgm:pt>
    <dgm:pt modelId="{EC2A6CD3-696A-4FC9-A1C0-A8A81A625647}" type="pres">
      <dgm:prSet presAssocID="{97B0BD43-CE92-48A6-BA38-B61681A921AD}" presName="Name37" presStyleLbl="parChTrans1D4" presStyleIdx="15" presStyleCnt="17"/>
      <dgm:spPr/>
      <dgm:t>
        <a:bodyPr/>
        <a:lstStyle/>
        <a:p>
          <a:endParaRPr lang="en-US"/>
        </a:p>
      </dgm:t>
    </dgm:pt>
    <dgm:pt modelId="{2256D4B1-F889-4B5E-AAF2-CC421DF9096A}" type="pres">
      <dgm:prSet presAssocID="{EF7405D8-0C99-4B23-BE20-DC0814998413}" presName="hierRoot2" presStyleCnt="0">
        <dgm:presLayoutVars>
          <dgm:hierBranch val="init"/>
        </dgm:presLayoutVars>
      </dgm:prSet>
      <dgm:spPr/>
    </dgm:pt>
    <dgm:pt modelId="{9C115C91-6BB0-4063-879A-5EF918249E37}" type="pres">
      <dgm:prSet presAssocID="{EF7405D8-0C99-4B23-BE20-DC0814998413}" presName="rootComposite" presStyleCnt="0"/>
      <dgm:spPr/>
    </dgm:pt>
    <dgm:pt modelId="{60B7F555-D278-4326-8C8F-98A7D36A6F0C}" type="pres">
      <dgm:prSet presAssocID="{EF7405D8-0C99-4B23-BE20-DC0814998413}" presName="rootText" presStyleLbl="node4" presStyleIdx="15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B93C4-1D34-405E-B745-7401D29ECFCF}" type="pres">
      <dgm:prSet presAssocID="{EF7405D8-0C99-4B23-BE20-DC0814998413}" presName="rootConnector" presStyleLbl="node4" presStyleIdx="15" presStyleCnt="17"/>
      <dgm:spPr/>
      <dgm:t>
        <a:bodyPr/>
        <a:lstStyle/>
        <a:p>
          <a:endParaRPr lang="en-US"/>
        </a:p>
      </dgm:t>
    </dgm:pt>
    <dgm:pt modelId="{93B99355-811D-410F-B508-D5B2DCE43FC3}" type="pres">
      <dgm:prSet presAssocID="{EF7405D8-0C99-4B23-BE20-DC0814998413}" presName="hierChild4" presStyleCnt="0"/>
      <dgm:spPr/>
    </dgm:pt>
    <dgm:pt modelId="{08C43A3E-5B20-4796-94E4-F009C1558222}" type="pres">
      <dgm:prSet presAssocID="{EF7405D8-0C99-4B23-BE20-DC0814998413}" presName="hierChild5" presStyleCnt="0"/>
      <dgm:spPr/>
    </dgm:pt>
    <dgm:pt modelId="{15038581-A7F3-4F31-A9F4-1FCA0BF6AE45}" type="pres">
      <dgm:prSet presAssocID="{4E62797E-A23F-4DAF-93AB-3F7E96367AF6}" presName="hierChild5" presStyleCnt="0"/>
      <dgm:spPr/>
    </dgm:pt>
    <dgm:pt modelId="{171288AF-3041-4ACF-86CF-A9D1240B94ED}" type="pres">
      <dgm:prSet presAssocID="{C1D0ED28-E903-439F-BFAF-E9CF5906FCB5}" presName="Name37" presStyleLbl="parChTrans1D4" presStyleIdx="16" presStyleCnt="17"/>
      <dgm:spPr/>
      <dgm:t>
        <a:bodyPr/>
        <a:lstStyle/>
        <a:p>
          <a:endParaRPr lang="en-US"/>
        </a:p>
      </dgm:t>
    </dgm:pt>
    <dgm:pt modelId="{ADE1B756-54CA-4CDC-BEDC-43B1776B2E52}" type="pres">
      <dgm:prSet presAssocID="{7D1CF8EC-B83E-4C5A-A6E6-1158C36D64EB}" presName="hierRoot2" presStyleCnt="0">
        <dgm:presLayoutVars>
          <dgm:hierBranch val="init"/>
        </dgm:presLayoutVars>
      </dgm:prSet>
      <dgm:spPr/>
    </dgm:pt>
    <dgm:pt modelId="{99B9FFCD-0D3D-43F8-8CE8-9206722DB2FA}" type="pres">
      <dgm:prSet presAssocID="{7D1CF8EC-B83E-4C5A-A6E6-1158C36D64EB}" presName="rootComposite" presStyleCnt="0"/>
      <dgm:spPr/>
    </dgm:pt>
    <dgm:pt modelId="{5CCCBC73-3462-4714-9A01-8D14BF927F4B}" type="pres">
      <dgm:prSet presAssocID="{7D1CF8EC-B83E-4C5A-A6E6-1158C36D64EB}" presName="rootText" presStyleLbl="node4" presStyleIdx="16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D7DB79-42AC-4B30-986B-7D8DC521A166}" type="pres">
      <dgm:prSet presAssocID="{7D1CF8EC-B83E-4C5A-A6E6-1158C36D64EB}" presName="rootConnector" presStyleLbl="node4" presStyleIdx="16" presStyleCnt="17"/>
      <dgm:spPr/>
      <dgm:t>
        <a:bodyPr/>
        <a:lstStyle/>
        <a:p>
          <a:endParaRPr lang="en-US"/>
        </a:p>
      </dgm:t>
    </dgm:pt>
    <dgm:pt modelId="{464A09EF-A5E8-485C-918B-38C80F073CB4}" type="pres">
      <dgm:prSet presAssocID="{7D1CF8EC-B83E-4C5A-A6E6-1158C36D64EB}" presName="hierChild4" presStyleCnt="0"/>
      <dgm:spPr/>
    </dgm:pt>
    <dgm:pt modelId="{CC543992-9BC2-4116-B460-F8B958EBD82C}" type="pres">
      <dgm:prSet presAssocID="{7D1CF8EC-B83E-4C5A-A6E6-1158C36D64EB}" presName="hierChild5" presStyleCnt="0"/>
      <dgm:spPr/>
    </dgm:pt>
    <dgm:pt modelId="{7ADA0C8B-51EB-413E-8D7F-C500F3B48E7C}" type="pres">
      <dgm:prSet presAssocID="{AEBD9FB8-984F-45C1-8921-9E9E6CA60FF7}" presName="hierChild5" presStyleCnt="0"/>
      <dgm:spPr/>
    </dgm:pt>
    <dgm:pt modelId="{1B1008C6-383C-4126-813F-DB5D0E8565CA}" type="pres">
      <dgm:prSet presAssocID="{88759C36-2745-418D-AED5-A2BCF9E63904}" presName="hierChild5" presStyleCnt="0"/>
      <dgm:spPr/>
    </dgm:pt>
    <dgm:pt modelId="{702A4E37-57E8-4F8E-A78E-F0907AF1A952}" type="pres">
      <dgm:prSet presAssocID="{6C8EE7F4-D7E0-4156-96F0-A370BA09A477}" presName="hierChild3" presStyleCnt="0"/>
      <dgm:spPr/>
    </dgm:pt>
    <dgm:pt modelId="{95D0D41C-EFAC-4E0E-9F80-9D133B73D900}" type="pres">
      <dgm:prSet presAssocID="{E19415C1-8136-472D-84B1-527CDBDFAE6C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4FE0EC50-CAF3-4868-AEA5-6CED090A2A34}" type="pres">
      <dgm:prSet presAssocID="{05633E22-92F0-488E-BE68-18086A2117E9}" presName="hierRoot3" presStyleCnt="0">
        <dgm:presLayoutVars>
          <dgm:hierBranch val="init"/>
        </dgm:presLayoutVars>
      </dgm:prSet>
      <dgm:spPr/>
    </dgm:pt>
    <dgm:pt modelId="{BDFDB77E-FC39-4CB7-ACA0-47852DB397E3}" type="pres">
      <dgm:prSet presAssocID="{05633E22-92F0-488E-BE68-18086A2117E9}" presName="rootComposite3" presStyleCnt="0"/>
      <dgm:spPr/>
    </dgm:pt>
    <dgm:pt modelId="{523D337C-A957-47FB-ABA9-12B568053986}" type="pres">
      <dgm:prSet presAssocID="{05633E22-92F0-488E-BE68-18086A2117E9}" presName="rootText3" presStyleLbl="asst1" presStyleIdx="0" presStyleCnt="2" custLinFactNeighborX="-4487" custLinFactNeighborY="-6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8E6C8-257B-47E7-884C-E8B51A86DD58}" type="pres">
      <dgm:prSet presAssocID="{05633E22-92F0-488E-BE68-18086A2117E9}" presName="rootConnector3" presStyleLbl="asst1" presStyleIdx="0" presStyleCnt="2"/>
      <dgm:spPr/>
      <dgm:t>
        <a:bodyPr/>
        <a:lstStyle/>
        <a:p>
          <a:endParaRPr lang="en-US"/>
        </a:p>
      </dgm:t>
    </dgm:pt>
    <dgm:pt modelId="{6D4682FC-0AA7-4AB3-AE62-EBFD3019195D}" type="pres">
      <dgm:prSet presAssocID="{05633E22-92F0-488E-BE68-18086A2117E9}" presName="hierChild6" presStyleCnt="0"/>
      <dgm:spPr/>
    </dgm:pt>
    <dgm:pt modelId="{EC144E7C-FE35-49A9-B4B5-32F1BB1F0A82}" type="pres">
      <dgm:prSet presAssocID="{05633E22-92F0-488E-BE68-18086A2117E9}" presName="hierChild7" presStyleCnt="0"/>
      <dgm:spPr/>
    </dgm:pt>
    <dgm:pt modelId="{3A82DE45-D2FE-47BA-94DD-E4BAD2944507}" type="pres">
      <dgm:prSet presAssocID="{75B7B563-D09A-422B-8195-2324E82D949E}" presName="Name111" presStyleLbl="parChTrans1D3" presStyleIdx="14" presStyleCnt="15"/>
      <dgm:spPr/>
      <dgm:t>
        <a:bodyPr/>
        <a:lstStyle/>
        <a:p>
          <a:endParaRPr lang="en-US"/>
        </a:p>
      </dgm:t>
    </dgm:pt>
    <dgm:pt modelId="{5EEE78E5-306D-400F-8DAB-38FE0EF7BD58}" type="pres">
      <dgm:prSet presAssocID="{51EE0641-4BDD-4509-A9D1-8004D98D1D65}" presName="hierRoot3" presStyleCnt="0">
        <dgm:presLayoutVars>
          <dgm:hierBranch val="init"/>
        </dgm:presLayoutVars>
      </dgm:prSet>
      <dgm:spPr/>
    </dgm:pt>
    <dgm:pt modelId="{D64A0BCC-5DB4-459F-B9C9-E6960F07996E}" type="pres">
      <dgm:prSet presAssocID="{51EE0641-4BDD-4509-A9D1-8004D98D1D65}" presName="rootComposite3" presStyleCnt="0"/>
      <dgm:spPr/>
    </dgm:pt>
    <dgm:pt modelId="{CC62F51D-7593-402F-AA80-561C99744A4E}" type="pres">
      <dgm:prSet presAssocID="{51EE0641-4BDD-4509-A9D1-8004D98D1D65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C5CE0-1C29-4502-B734-9ED1ADBE9668}" type="pres">
      <dgm:prSet presAssocID="{51EE0641-4BDD-4509-A9D1-8004D98D1D65}" presName="rootConnector3" presStyleLbl="asst1" presStyleIdx="1" presStyleCnt="2"/>
      <dgm:spPr/>
      <dgm:t>
        <a:bodyPr/>
        <a:lstStyle/>
        <a:p>
          <a:endParaRPr lang="en-US"/>
        </a:p>
      </dgm:t>
    </dgm:pt>
    <dgm:pt modelId="{C2016DB9-3D21-4851-AD97-3831FDCC377B}" type="pres">
      <dgm:prSet presAssocID="{51EE0641-4BDD-4509-A9D1-8004D98D1D65}" presName="hierChild6" presStyleCnt="0"/>
      <dgm:spPr/>
    </dgm:pt>
    <dgm:pt modelId="{AB38E5C0-1F5D-4657-9436-07334CD66561}" type="pres">
      <dgm:prSet presAssocID="{51EE0641-4BDD-4509-A9D1-8004D98D1D65}" presName="hierChild7" presStyleCnt="0"/>
      <dgm:spPr/>
    </dgm:pt>
  </dgm:ptLst>
  <dgm:cxnLst>
    <dgm:cxn modelId="{AFBFF18F-EA0F-4A1C-9059-B80CBACDE0F7}" type="presOf" srcId="{A909A0FE-5433-4291-9188-41721F736767}" destId="{BC06608C-7984-46CA-94E2-BF720C8AA7C9}" srcOrd="0" destOrd="0" presId="urn:microsoft.com/office/officeart/2005/8/layout/orgChart1"/>
    <dgm:cxn modelId="{67862343-DF9B-48A7-89D0-634CE53079E5}" srcId="{6C8EE7F4-D7E0-4156-96F0-A370BA09A477}" destId="{4208A375-6821-4C12-A46C-40D4A4E2E08B}" srcOrd="4" destOrd="0" parTransId="{D23D9D17-4E1C-415B-94D5-69B40218C997}" sibTransId="{6A555D41-007C-4A51-88B9-6721C3EA0F01}"/>
    <dgm:cxn modelId="{872E4292-0102-40F2-82AD-AB89FD9949BA}" type="presOf" srcId="{7A2844E8-9DB2-444F-A62C-5359CFF2BD22}" destId="{8988B457-5A3D-4176-9A8C-2A3DBA6B5C74}" srcOrd="0" destOrd="0" presId="urn:microsoft.com/office/officeart/2005/8/layout/orgChart1"/>
    <dgm:cxn modelId="{7C82D25C-0140-403B-933F-39047D80BAEE}" type="presOf" srcId="{FB2702C1-E51A-4678-945A-7FE283795069}" destId="{DC4F4969-8248-4C6A-BC20-F8719D1C02CF}" srcOrd="0" destOrd="0" presId="urn:microsoft.com/office/officeart/2005/8/layout/orgChart1"/>
    <dgm:cxn modelId="{4C7691C2-99A3-4592-97A2-CEE22AA02949}" type="presOf" srcId="{56744944-42C1-4E29-A705-243725F2D1D5}" destId="{4B940BA0-6DC4-4018-B7B5-1C9D2A499856}" srcOrd="0" destOrd="0" presId="urn:microsoft.com/office/officeart/2005/8/layout/orgChart1"/>
    <dgm:cxn modelId="{D75217AF-7B61-420B-9E62-F526960136F0}" type="presOf" srcId="{7D1CF8EC-B83E-4C5A-A6E6-1158C36D64EB}" destId="{5CCCBC73-3462-4714-9A01-8D14BF927F4B}" srcOrd="0" destOrd="0" presId="urn:microsoft.com/office/officeart/2005/8/layout/orgChart1"/>
    <dgm:cxn modelId="{D343D871-A2F4-4E08-898A-2BF277F943EC}" type="presOf" srcId="{490A7CBC-4CE5-4847-B36B-75BFE2602AED}" destId="{00D5FA50-D508-40A2-93FC-1DCE4C5EB619}" srcOrd="0" destOrd="0" presId="urn:microsoft.com/office/officeart/2005/8/layout/orgChart1"/>
    <dgm:cxn modelId="{3E516C70-276A-4FC3-906F-A71B22DDC776}" type="presOf" srcId="{EB6CD329-D0BA-4177-8FA6-6125B598422B}" destId="{1E1DF0B4-3ED1-45EB-A869-88FFED809CD0}" srcOrd="1" destOrd="0" presId="urn:microsoft.com/office/officeart/2005/8/layout/orgChart1"/>
    <dgm:cxn modelId="{4983BE56-E2E9-4C22-A56E-3496666EA75E}" type="presOf" srcId="{B14EA781-3162-47D5-BFD0-BFD725A9B7F4}" destId="{412D424A-FF32-4BF2-976F-62647497FBCB}" srcOrd="1" destOrd="0" presId="urn:microsoft.com/office/officeart/2005/8/layout/orgChart1"/>
    <dgm:cxn modelId="{9A2D9955-730C-4749-9360-980BFF39D7F4}" type="presOf" srcId="{D23D9D17-4E1C-415B-94D5-69B40218C997}" destId="{4454A5E4-7E5D-4BCD-983B-55C11D06E546}" srcOrd="0" destOrd="0" presId="urn:microsoft.com/office/officeart/2005/8/layout/orgChart1"/>
    <dgm:cxn modelId="{22FDA420-3B9B-455E-821D-8565516C7EC5}" srcId="{4208A375-6821-4C12-A46C-40D4A4E2E08B}" destId="{EB6CD329-D0BA-4177-8FA6-6125B598422B}" srcOrd="0" destOrd="0" parTransId="{EB23D093-439F-469B-96BE-B64286430BAB}" sibTransId="{B2A5614B-E7A2-4E8C-8DB1-FB7432E16FB1}"/>
    <dgm:cxn modelId="{3CD29241-CBA2-4919-AAB9-C217E12707E0}" type="presOf" srcId="{DE1030DD-390B-40E4-8CFD-837ADC5B6EFC}" destId="{2C7F63AB-4CDC-4CBB-B99D-941C5B857DF8}" srcOrd="1" destOrd="0" presId="urn:microsoft.com/office/officeart/2005/8/layout/orgChart1"/>
    <dgm:cxn modelId="{4EC16285-915C-4260-9521-5BB19C3A77FD}" srcId="{6F0BA7E2-679A-4C32-8F2D-38ED978D6817}" destId="{6C8EE7F4-D7E0-4156-96F0-A370BA09A477}" srcOrd="0" destOrd="0" parTransId="{F80E86CD-3E03-46FD-B9CB-733770ACD72F}" sibTransId="{A4B50852-9A60-4DCE-98EA-0C642FDD10A9}"/>
    <dgm:cxn modelId="{BAF0ACC7-A91B-4006-A43A-7246235DBEC6}" type="presOf" srcId="{C8AE2EC0-36C1-4BE2-86C8-FEAAD5953CAA}" destId="{1C8EE572-1010-40EC-B8F3-B595A8C0E2EB}" srcOrd="0" destOrd="0" presId="urn:microsoft.com/office/officeart/2005/8/layout/orgChart1"/>
    <dgm:cxn modelId="{D04C1FCF-C23F-4112-B44B-EDBEDDA92F20}" type="presOf" srcId="{88759C36-2745-418D-AED5-A2BCF9E63904}" destId="{9E743A80-226A-432B-92F3-41E0413ACA31}" srcOrd="0" destOrd="0" presId="urn:microsoft.com/office/officeart/2005/8/layout/orgChart1"/>
    <dgm:cxn modelId="{A6568135-800E-48DC-B11E-ECD866561E26}" type="presOf" srcId="{75B7B563-D09A-422B-8195-2324E82D949E}" destId="{3A82DE45-D2FE-47BA-94DD-E4BAD2944507}" srcOrd="0" destOrd="0" presId="urn:microsoft.com/office/officeart/2005/8/layout/orgChart1"/>
    <dgm:cxn modelId="{8E7B66B6-A254-4012-B8F3-773BCF46F20E}" srcId="{4208A375-6821-4C12-A46C-40D4A4E2E08B}" destId="{84DB2752-6BF4-44EF-81BF-CED165D2AEDA}" srcOrd="3" destOrd="0" parTransId="{C8AE2EC0-36C1-4BE2-86C8-FEAAD5953CAA}" sibTransId="{7D502955-2EB7-43DE-8D50-EEA5A104A344}"/>
    <dgm:cxn modelId="{B9CEDF02-9099-4AEC-8217-551471C910A9}" srcId="{4E62797E-A23F-4DAF-93AB-3F7E96367AF6}" destId="{E604AD4C-8C2C-4AE8-A766-2E006E8D2DBC}" srcOrd="0" destOrd="0" parTransId="{AC212E95-35D7-4CFF-922C-E425F85D2F2F}" sibTransId="{6CA16887-A118-42D3-86B3-D094C7021EA7}"/>
    <dgm:cxn modelId="{C04577C6-A939-48AD-B4CE-92873254BD43}" type="presOf" srcId="{84DB2752-6BF4-44EF-81BF-CED165D2AEDA}" destId="{B5C2CA9A-25C0-453A-903A-380FE2B85D8C}" srcOrd="1" destOrd="0" presId="urn:microsoft.com/office/officeart/2005/8/layout/orgChart1"/>
    <dgm:cxn modelId="{1C84DC4C-6D40-4850-9814-F44808283E1D}" type="presOf" srcId="{5B029296-357C-4C8B-8A29-C135333EA5C5}" destId="{E1EBA199-8501-41E3-AD29-E2A2E940547F}" srcOrd="0" destOrd="0" presId="urn:microsoft.com/office/officeart/2005/8/layout/orgChart1"/>
    <dgm:cxn modelId="{67ABF162-1CB0-4AAC-A337-7688E76AE35C}" type="presOf" srcId="{97B0BD43-CE92-48A6-BA38-B61681A921AD}" destId="{EC2A6CD3-696A-4FC9-A1C0-A8A81A625647}" srcOrd="0" destOrd="0" presId="urn:microsoft.com/office/officeart/2005/8/layout/orgChart1"/>
    <dgm:cxn modelId="{541D3720-1A4C-41E5-A8E6-EDC40EFF4D68}" srcId="{6C8EE7F4-D7E0-4156-96F0-A370BA09A477}" destId="{88759C36-2745-418D-AED5-A2BCF9E63904}" srcOrd="6" destOrd="0" parTransId="{56744944-42C1-4E29-A705-243725F2D1D5}" sibTransId="{46E98432-8724-458F-BB0C-2A8E6C15C3FE}"/>
    <dgm:cxn modelId="{089922AF-87A3-4926-93B5-3FF9787AF1BA}" srcId="{9EC2FEFD-EFA2-44F2-A174-40D7ED51F1C4}" destId="{2F5659DB-59F8-4536-89F1-9E8758EA72F2}" srcOrd="1" destOrd="0" parTransId="{564E1961-76CD-4032-8546-622DEAC0BBF7}" sibTransId="{D4468B5D-FF64-4A96-B37E-88BE8E4A8598}"/>
    <dgm:cxn modelId="{C46AAE18-E058-4E42-BE45-B57E8B0E0417}" srcId="{1BDDFC0D-A171-48C5-AEC3-E58BE41D37EB}" destId="{BC1A84DA-1649-4B41-8250-105BF8BAC705}" srcOrd="0" destOrd="0" parTransId="{C3EB876F-FB82-4383-A489-0551C30DC776}" sibTransId="{06628AA1-EA1A-4D9D-992A-EDAEBE63D822}"/>
    <dgm:cxn modelId="{027BA2B1-C93B-4C2A-9844-1A06AEAA177D}" type="presOf" srcId="{ADA9AF1C-649B-4CCC-90BE-B49E33E6B743}" destId="{3F945D5B-BFA5-4C99-9FCF-5B7FB5B65E3D}" srcOrd="0" destOrd="0" presId="urn:microsoft.com/office/officeart/2005/8/layout/orgChart1"/>
    <dgm:cxn modelId="{11396690-A38B-4172-8907-33F6DF1A5273}" srcId="{C3ECB105-F7F9-446D-9501-5C09E7F6B8ED}" destId="{9B5B2E8A-7F45-4A37-A7C9-E9FF543C5F99}" srcOrd="0" destOrd="0" parTransId="{FB2702C1-E51A-4678-945A-7FE283795069}" sibTransId="{7A71B19C-654F-47B0-960B-1E86EF576F80}"/>
    <dgm:cxn modelId="{C01647F7-4939-4F69-A77C-0D4B1A76A4C9}" type="presOf" srcId="{D909EC03-BB93-4CD3-9F24-773B24779A70}" destId="{95E504D9-C4F8-4614-9F49-9AC2ACBB3AD2}" srcOrd="1" destOrd="0" presId="urn:microsoft.com/office/officeart/2005/8/layout/orgChart1"/>
    <dgm:cxn modelId="{42D43418-9178-48C2-B465-05072C868FE9}" type="presOf" srcId="{6114A093-5341-472F-8915-D509E55005CD}" destId="{98989761-EDB0-48C5-9D68-62BAB6594BB8}" srcOrd="0" destOrd="0" presId="urn:microsoft.com/office/officeart/2005/8/layout/orgChart1"/>
    <dgm:cxn modelId="{D8C88833-8668-4347-BDCA-B762196CA41A}" type="presOf" srcId="{AC212E95-35D7-4CFF-922C-E425F85D2F2F}" destId="{AAFA8F01-1483-448E-8C09-9D4D065D5DC3}" srcOrd="0" destOrd="0" presId="urn:microsoft.com/office/officeart/2005/8/layout/orgChart1"/>
    <dgm:cxn modelId="{24FB53CE-786A-46D2-93A0-58746D8C7D9E}" type="presOf" srcId="{7640AE57-827D-49CC-8291-349577972CF1}" destId="{EC5D79B8-9ACC-4B97-9543-4F5863A4F1E8}" srcOrd="0" destOrd="0" presId="urn:microsoft.com/office/officeart/2005/8/layout/orgChart1"/>
    <dgm:cxn modelId="{05FA230E-D8A6-44B2-ACFB-9B16477E8BFD}" type="presOf" srcId="{E032FD51-EACB-4C4B-9C8A-A991CCB00FFA}" destId="{3BB9FF55-49F0-4F1A-8C79-E8C67005531C}" srcOrd="0" destOrd="0" presId="urn:microsoft.com/office/officeart/2005/8/layout/orgChart1"/>
    <dgm:cxn modelId="{2113F269-BD76-4D83-AB3E-234078068884}" type="presOf" srcId="{743E042D-8A56-4245-AD0F-AD429200D5C8}" destId="{EF302E5C-7331-4B32-AAFE-F7183EE3BB85}" srcOrd="0" destOrd="0" presId="urn:microsoft.com/office/officeart/2005/8/layout/orgChart1"/>
    <dgm:cxn modelId="{A479F562-F749-472D-81AC-CA7B5B419089}" type="presOf" srcId="{7A2844E8-9DB2-444F-A62C-5359CFF2BD22}" destId="{69514E7D-C5C5-486E-BE4E-E68983616BD8}" srcOrd="1" destOrd="0" presId="urn:microsoft.com/office/officeart/2005/8/layout/orgChart1"/>
    <dgm:cxn modelId="{ACD17202-1206-4987-98B6-EE6ED662FB3B}" type="presOf" srcId="{AEBD9FB8-984F-45C1-8921-9E9E6CA60FF7}" destId="{1DA3421C-E56B-436F-A312-50C59CE26974}" srcOrd="1" destOrd="0" presId="urn:microsoft.com/office/officeart/2005/8/layout/orgChart1"/>
    <dgm:cxn modelId="{C3FF8821-C6AE-4124-83F9-6B49ABAED001}" type="presOf" srcId="{45D025C0-E522-4D47-89A8-709C463AA217}" destId="{1B46BE3F-FC77-4095-B249-148812A3603F}" srcOrd="1" destOrd="0" presId="urn:microsoft.com/office/officeart/2005/8/layout/orgChart1"/>
    <dgm:cxn modelId="{7C9A6CE5-7ECD-4DB4-A28F-75CA68A9068F}" srcId="{4E62797E-A23F-4DAF-93AB-3F7E96367AF6}" destId="{EF7405D8-0C99-4B23-BE20-DC0814998413}" srcOrd="1" destOrd="0" parTransId="{97B0BD43-CE92-48A6-BA38-B61681A921AD}" sibTransId="{91B0B3B2-88FB-4F99-A5CD-4FBE4F37433A}"/>
    <dgm:cxn modelId="{ED9ADD6F-1654-4D4C-9659-65CAAB1B433E}" type="presOf" srcId="{00F518E3-6EAF-421F-9AD8-A8773D038F80}" destId="{A6D00AEA-E78D-497C-BCCC-6FA91881603C}" srcOrd="0" destOrd="0" presId="urn:microsoft.com/office/officeart/2005/8/layout/orgChart1"/>
    <dgm:cxn modelId="{9B243A7B-2BDA-481C-B02A-2ED672D50EDD}" type="presOf" srcId="{7D1CF8EC-B83E-4C5A-A6E6-1158C36D64EB}" destId="{D3D7DB79-42AC-4B30-986B-7D8DC521A166}" srcOrd="1" destOrd="0" presId="urn:microsoft.com/office/officeart/2005/8/layout/orgChart1"/>
    <dgm:cxn modelId="{A2E2506E-DD7F-4088-B66B-1255D167AE9E}" srcId="{05633E22-92F0-488E-BE68-18086A2117E9}" destId="{51EE0641-4BDD-4509-A9D1-8004D98D1D65}" srcOrd="0" destOrd="0" parTransId="{75B7B563-D09A-422B-8195-2324E82D949E}" sibTransId="{51B193E7-A51D-4E0D-ACE7-15B335A5C8A8}"/>
    <dgm:cxn modelId="{189114A9-32CF-49B6-8AC5-5013DE9AD5DD}" type="presOf" srcId="{C3ECB105-F7F9-446D-9501-5C09E7F6B8ED}" destId="{D945637E-2BED-4B5F-99DC-FE78DCD115DA}" srcOrd="0" destOrd="0" presId="urn:microsoft.com/office/officeart/2005/8/layout/orgChart1"/>
    <dgm:cxn modelId="{4CC4B1F5-4918-4577-89E3-F26997977D51}" type="presOf" srcId="{3C64778F-35B8-4348-BED2-2F6ED4E7D74F}" destId="{4482E1D9-5302-453A-ADEB-C72C5D406363}" srcOrd="0" destOrd="0" presId="urn:microsoft.com/office/officeart/2005/8/layout/orgChart1"/>
    <dgm:cxn modelId="{37B0B71A-C090-4148-B75B-0C6F9A510703}" srcId="{2F5659DB-59F8-4536-89F1-9E8758EA72F2}" destId="{6114A093-5341-472F-8915-D509E55005CD}" srcOrd="4" destOrd="0" parTransId="{3B31E317-FFDE-4EF3-B4CC-5ABD2B85436D}" sibTransId="{084413D4-1A85-4E5F-A934-64E91273A5F5}"/>
    <dgm:cxn modelId="{B4E52D6C-2B8D-4E72-B8F8-9187288B5616}" type="presOf" srcId="{1B5225D4-A532-42D1-9D11-C0CB5E2F307E}" destId="{80392304-D0AC-474E-A32E-FB4AA1F320B6}" srcOrd="1" destOrd="0" presId="urn:microsoft.com/office/officeart/2005/8/layout/orgChart1"/>
    <dgm:cxn modelId="{B05D5BC9-A40E-473D-99D7-C7B2A7034473}" type="presOf" srcId="{EB6CD329-D0BA-4177-8FA6-6125B598422B}" destId="{1399E8F7-F636-43F6-B234-72F9B07C9AB5}" srcOrd="0" destOrd="0" presId="urn:microsoft.com/office/officeart/2005/8/layout/orgChart1"/>
    <dgm:cxn modelId="{752DB1A1-A34F-465E-BDB9-FD9DA9427466}" type="presOf" srcId="{2E8762DD-0EB9-4315-8E72-C5ADA188C2A8}" destId="{D93FD59D-B1C5-4FBC-A3BE-666C2C3F33B4}" srcOrd="0" destOrd="0" presId="urn:microsoft.com/office/officeart/2005/8/layout/orgChart1"/>
    <dgm:cxn modelId="{ED003934-DCD2-4DF2-83AD-1E2733991BA1}" type="presOf" srcId="{E19415C1-8136-472D-84B1-527CDBDFAE6C}" destId="{95D0D41C-EFAC-4E0E-9F80-9D133B73D900}" srcOrd="0" destOrd="0" presId="urn:microsoft.com/office/officeart/2005/8/layout/orgChart1"/>
    <dgm:cxn modelId="{3CD4119F-0FF8-41D9-BD1D-7A63129B23AA}" srcId="{AEBD9FB8-984F-45C1-8921-9E9E6CA60FF7}" destId="{7D1CF8EC-B83E-4C5A-A6E6-1158C36D64EB}" srcOrd="2" destOrd="0" parTransId="{C1D0ED28-E903-439F-BFAF-E9CF5906FCB5}" sibTransId="{66EB4FE6-3171-4D73-8A4E-867492D485D8}"/>
    <dgm:cxn modelId="{6A62DC1A-3C19-4C7A-8C0F-75485D24B258}" type="presOf" srcId="{2F5659DB-59F8-4536-89F1-9E8758EA72F2}" destId="{BE36FD16-44DF-4645-BE34-38A4EFAE4FC1}" srcOrd="1" destOrd="0" presId="urn:microsoft.com/office/officeart/2005/8/layout/orgChart1"/>
    <dgm:cxn modelId="{61F4344F-260B-4B14-8281-B423A1B98FB6}" type="presOf" srcId="{1A078967-25F1-4103-B0DD-18831D3ED959}" destId="{C52C239B-2C2B-4450-95E3-BEB2FD296C2B}" srcOrd="0" destOrd="0" presId="urn:microsoft.com/office/officeart/2005/8/layout/orgChart1"/>
    <dgm:cxn modelId="{D83AAEA4-0E4F-4D15-9E7C-63B602498A3F}" type="presOf" srcId="{0B5031C9-A6D3-4AB2-B815-2A51486AD2FB}" destId="{CAE9A2A3-E112-4244-8718-E63625EA8546}" srcOrd="0" destOrd="0" presId="urn:microsoft.com/office/officeart/2005/8/layout/orgChart1"/>
    <dgm:cxn modelId="{95B9D701-4745-4441-8C5A-1EB0DE20238F}" type="presOf" srcId="{CFDF188A-484C-4584-AF87-AF0EDC31C244}" destId="{BD7EA14B-960D-44ED-A94D-C7116D8CD4D7}" srcOrd="0" destOrd="0" presId="urn:microsoft.com/office/officeart/2005/8/layout/orgChart1"/>
    <dgm:cxn modelId="{D3877BD3-49EB-41B8-A2C1-28A9426F4E0B}" type="presOf" srcId="{9E411F2D-0F04-42E3-9A63-DF57DFC77D39}" destId="{AC012149-22C4-410B-9B12-C44E56812D17}" srcOrd="1" destOrd="0" presId="urn:microsoft.com/office/officeart/2005/8/layout/orgChart1"/>
    <dgm:cxn modelId="{77EA7DBB-D5AE-4694-A2A4-674FA8D0A663}" type="presOf" srcId="{0C37730C-A838-478E-BFA4-7BBA75239425}" destId="{6A0FA0F1-294D-4514-B8AB-F0181FC43E9A}" srcOrd="1" destOrd="0" presId="urn:microsoft.com/office/officeart/2005/8/layout/orgChart1"/>
    <dgm:cxn modelId="{CE91DD59-6F21-4880-97D1-0A0140C2B863}" type="presOf" srcId="{F8FCF207-D1C0-4E68-8294-16D761C66FB3}" destId="{034ADA07-2667-417E-BC91-A935240AE70E}" srcOrd="0" destOrd="0" presId="urn:microsoft.com/office/officeart/2005/8/layout/orgChart1"/>
    <dgm:cxn modelId="{21A95F1B-9248-4C28-933C-83D66E34FA09}" type="presOf" srcId="{2BD90167-3F9C-433F-B955-2BBBF54F9E36}" destId="{98FFAEF3-B901-49F1-B971-E4687AF2C4FB}" srcOrd="1" destOrd="0" presId="urn:microsoft.com/office/officeart/2005/8/layout/orgChart1"/>
    <dgm:cxn modelId="{A6CBBC46-8ED1-4700-8787-F17AA6335F68}" type="presOf" srcId="{3C64778F-35B8-4348-BED2-2F6ED4E7D74F}" destId="{2D4760DF-4D63-4A0B-B0E1-D4F995186308}" srcOrd="1" destOrd="0" presId="urn:microsoft.com/office/officeart/2005/8/layout/orgChart1"/>
    <dgm:cxn modelId="{716ECBA0-9A06-4A56-A020-56BB98F5AA93}" type="presOf" srcId="{C79A3FEA-2FEE-42B2-BFFD-8F32B18A123E}" destId="{A334AAAC-D04E-4E1B-90DA-74EE4E31AB48}" srcOrd="0" destOrd="0" presId="urn:microsoft.com/office/officeart/2005/8/layout/orgChart1"/>
    <dgm:cxn modelId="{D0755B10-936C-4C32-B0DC-1B18304F6FF4}" type="presOf" srcId="{6C8EE7F4-D7E0-4156-96F0-A370BA09A477}" destId="{B33E78A7-E614-4A50-AD3C-958E6225A783}" srcOrd="0" destOrd="0" presId="urn:microsoft.com/office/officeart/2005/8/layout/orgChart1"/>
    <dgm:cxn modelId="{ADDC492D-6B67-4487-97D9-C4AA40AAAAA5}" type="presOf" srcId="{9F69F0C4-1327-4272-B362-F36B0C64DCE0}" destId="{2DE8F136-9994-44DC-B2D3-9375220C0997}" srcOrd="0" destOrd="0" presId="urn:microsoft.com/office/officeart/2005/8/layout/orgChart1"/>
    <dgm:cxn modelId="{D841C116-E902-4899-A4BC-3947D6724821}" type="presOf" srcId="{1BDDFC0D-A171-48C5-AEC3-E58BE41D37EB}" destId="{1F7B0AED-3C3F-48BF-8B6E-06AB77397FAF}" srcOrd="0" destOrd="0" presId="urn:microsoft.com/office/officeart/2005/8/layout/orgChart1"/>
    <dgm:cxn modelId="{73570BCF-B9AB-4CB2-BB4E-7FAFF0845A7F}" type="presOf" srcId="{9F0C574F-C848-46D8-839E-97F4346B453E}" destId="{6884BAAB-7AF3-4BB1-B941-A27D155AD89A}" srcOrd="1" destOrd="0" presId="urn:microsoft.com/office/officeart/2005/8/layout/orgChart1"/>
    <dgm:cxn modelId="{377AA2E8-9A40-4D51-9443-33937328E39A}" type="presOf" srcId="{9D58C2CC-0074-4C9F-8E06-5F1E6242F003}" destId="{30E91A33-7FEE-4896-A3F7-49DF681DA2DF}" srcOrd="0" destOrd="0" presId="urn:microsoft.com/office/officeart/2005/8/layout/orgChart1"/>
    <dgm:cxn modelId="{8F8BCAF0-7CAE-491F-99D6-FB8851376496}" type="presOf" srcId="{13FF6E39-9AC0-4B2B-9905-8C2F43C860BF}" destId="{AA19A3AB-DD31-4301-8E98-59C1BFCC91D1}" srcOrd="1" destOrd="0" presId="urn:microsoft.com/office/officeart/2005/8/layout/orgChart1"/>
    <dgm:cxn modelId="{3D610500-BC4E-4331-B445-7FC913317113}" type="presOf" srcId="{1BDDFC0D-A171-48C5-AEC3-E58BE41D37EB}" destId="{E7482E7F-33E5-451A-A1BE-5054F219D325}" srcOrd="1" destOrd="0" presId="urn:microsoft.com/office/officeart/2005/8/layout/orgChart1"/>
    <dgm:cxn modelId="{A05F0C9D-5C02-4672-97C9-30ADA14B3486}" type="presOf" srcId="{27032180-9A24-496B-8F92-1B7BCE336C5C}" destId="{C6E9C183-0747-441C-BFCC-5DBF84AB7F65}" srcOrd="0" destOrd="0" presId="urn:microsoft.com/office/officeart/2005/8/layout/orgChart1"/>
    <dgm:cxn modelId="{BDF722F8-6E0B-4B15-8B87-C50075F24D69}" srcId="{6C8EE7F4-D7E0-4156-96F0-A370BA09A477}" destId="{1BDDFC0D-A171-48C5-AEC3-E58BE41D37EB}" srcOrd="2" destOrd="0" parTransId="{7640AE57-827D-49CC-8291-349577972CF1}" sibTransId="{D7F7C45F-BCE7-4656-9455-569A06CA36C2}"/>
    <dgm:cxn modelId="{0DCD44AA-069E-43DC-88D7-54C77466D2B7}" type="presOf" srcId="{376699B2-D568-4A9B-8F01-1D62D5664941}" destId="{14B44BF3-2F83-44E9-94DE-8B258828BE40}" srcOrd="0" destOrd="0" presId="urn:microsoft.com/office/officeart/2005/8/layout/orgChart1"/>
    <dgm:cxn modelId="{F3E033C0-657D-4B42-A77B-506F22062555}" type="presOf" srcId="{BC1A84DA-1649-4B41-8250-105BF8BAC705}" destId="{7CCB6417-E8E9-4B46-A4E6-C0CD26C5711D}" srcOrd="0" destOrd="0" presId="urn:microsoft.com/office/officeart/2005/8/layout/orgChart1"/>
    <dgm:cxn modelId="{DFE4C311-DAE4-4CC4-BE35-495301913BE4}" srcId="{9F0C574F-C848-46D8-839E-97F4346B453E}" destId="{45D025C0-E522-4D47-89A8-709C463AA217}" srcOrd="0" destOrd="0" parTransId="{5B029296-357C-4C8B-8A29-C135333EA5C5}" sibTransId="{27A1F120-C5C1-4FF4-AA48-E9C3B0C138CD}"/>
    <dgm:cxn modelId="{BEEFDB12-5A0C-432F-B979-ED505D0618A0}" srcId="{6C8EE7F4-D7E0-4156-96F0-A370BA09A477}" destId="{05633E22-92F0-488E-BE68-18086A2117E9}" srcOrd="0" destOrd="0" parTransId="{E19415C1-8136-472D-84B1-527CDBDFAE6C}" sibTransId="{1E51F01F-9039-42B4-90F7-359B64F59472}"/>
    <dgm:cxn modelId="{BF6483DD-7577-4520-A53A-DE39A3392EA9}" type="presOf" srcId="{9E411F2D-0F04-42E3-9A63-DF57DFC77D39}" destId="{D65F3231-2876-492F-9A5A-AC691937463A}" srcOrd="0" destOrd="0" presId="urn:microsoft.com/office/officeart/2005/8/layout/orgChart1"/>
    <dgm:cxn modelId="{B5929EEF-015E-4D0D-8719-BE43BF796ADB}" type="presOf" srcId="{13FF6E39-9AC0-4B2B-9905-8C2F43C860BF}" destId="{426DE0E7-FB69-47A1-A825-6774A06BA7D2}" srcOrd="0" destOrd="0" presId="urn:microsoft.com/office/officeart/2005/8/layout/orgChart1"/>
    <dgm:cxn modelId="{2ACBBBD7-5B41-415A-BE4C-B3139E84C591}" type="presOf" srcId="{A0FD8803-5E2A-4283-A1E3-D1D001C3DDCD}" destId="{863F1478-2662-4EC9-890C-05C954EBBE43}" srcOrd="0" destOrd="0" presId="urn:microsoft.com/office/officeart/2005/8/layout/orgChart1"/>
    <dgm:cxn modelId="{9FD7446E-7633-4189-BF78-4CF4C67B1167}" srcId="{4208A375-6821-4C12-A46C-40D4A4E2E08B}" destId="{37B3CD5B-754E-4E9D-A2C8-17F8411C3B65}" srcOrd="1" destOrd="0" parTransId="{50DC02C8-B7A9-486F-A0E8-C8E4DE349305}" sibTransId="{BDD20405-2E23-4C65-B934-AA29BB6BEDA6}"/>
    <dgm:cxn modelId="{1572F638-C95E-46DB-9334-1AC0A6B2B0EE}" srcId="{6C8EE7F4-D7E0-4156-96F0-A370BA09A477}" destId="{C3ECB105-F7F9-446D-9501-5C09E7F6B8ED}" srcOrd="3" destOrd="0" parTransId="{CE5C47A0-5BAB-4DE3-AE61-8C38EEFA05AF}" sibTransId="{9AB52679-A6F7-433A-A629-C7AB0E30AC7B}"/>
    <dgm:cxn modelId="{53A69EFC-1AE4-4FDA-B0A5-D33B603B2169}" type="presOf" srcId="{9B5B2E8A-7F45-4A37-A7C9-E9FF543C5F99}" destId="{E75F7F92-2E0C-458D-AA37-DF53B930D21F}" srcOrd="1" destOrd="0" presId="urn:microsoft.com/office/officeart/2005/8/layout/orgChart1"/>
    <dgm:cxn modelId="{AF4F32AD-EDEE-41B2-9A77-D0299BD172F5}" type="presOf" srcId="{5494248E-CF12-405E-9B6A-3A130DE4C7F3}" destId="{7482A617-E45E-4395-B788-FB758A6B6325}" srcOrd="0" destOrd="0" presId="urn:microsoft.com/office/officeart/2005/8/layout/orgChart1"/>
    <dgm:cxn modelId="{F3A565AA-2F46-4252-9069-72C75D913AEC}" type="presOf" srcId="{6114A093-5341-472F-8915-D509E55005CD}" destId="{77AF9690-3834-4CE5-BF8D-2A11E6D2A822}" srcOrd="1" destOrd="0" presId="urn:microsoft.com/office/officeart/2005/8/layout/orgChart1"/>
    <dgm:cxn modelId="{BB2E6859-5562-467F-BB14-35631152F7E5}" type="presOf" srcId="{B14EA781-3162-47D5-BFD0-BFD725A9B7F4}" destId="{80C0F2F6-BF40-45A4-A233-294A7852F61C}" srcOrd="0" destOrd="0" presId="urn:microsoft.com/office/officeart/2005/8/layout/orgChart1"/>
    <dgm:cxn modelId="{97D9A020-0D37-42BD-8839-D13581F2350E}" type="presOf" srcId="{9F0C574F-C848-46D8-839E-97F4346B453E}" destId="{0CAC5BD6-1743-4DCD-841B-D93070D4EC71}" srcOrd="0" destOrd="0" presId="urn:microsoft.com/office/officeart/2005/8/layout/orgChart1"/>
    <dgm:cxn modelId="{719E06CC-0927-4413-AA40-61388242CECE}" type="presOf" srcId="{4208A375-6821-4C12-A46C-40D4A4E2E08B}" destId="{103EEC0D-0BFA-4989-A814-A56A80E60ABF}" srcOrd="0" destOrd="0" presId="urn:microsoft.com/office/officeart/2005/8/layout/orgChart1"/>
    <dgm:cxn modelId="{D611EAA7-DA3A-447A-8E04-E5444C211E49}" type="presOf" srcId="{05633E22-92F0-488E-BE68-18086A2117E9}" destId="{523D337C-A957-47FB-ABA9-12B568053986}" srcOrd="0" destOrd="0" presId="urn:microsoft.com/office/officeart/2005/8/layout/orgChart1"/>
    <dgm:cxn modelId="{C577C640-4553-486D-9268-0FD9E91C380F}" srcId="{2F5659DB-59F8-4536-89F1-9E8758EA72F2}" destId="{F8FCF207-D1C0-4E68-8294-16D761C66FB3}" srcOrd="2" destOrd="0" parTransId="{0B5031C9-A6D3-4AB2-B815-2A51486AD2FB}" sibTransId="{1413C4BD-B4FB-4836-A5BA-939E3BBBC8D1}"/>
    <dgm:cxn modelId="{E5D8A026-7ED6-418E-B9F7-533370677EDD}" type="presOf" srcId="{CCF210DA-A598-4F2E-9892-61CCBE60A7F2}" destId="{5A1CD8F4-8011-45AA-8547-A10D751F1E49}" srcOrd="0" destOrd="0" presId="urn:microsoft.com/office/officeart/2005/8/layout/orgChart1"/>
    <dgm:cxn modelId="{05773800-6133-4BA7-90B3-94F83E3F9D3F}" type="presOf" srcId="{1CAA8660-1236-430A-9DB2-0F604AAAECCE}" destId="{AF2A8F0C-2D05-4AC5-96EF-3050AF693AC2}" srcOrd="0" destOrd="0" presId="urn:microsoft.com/office/officeart/2005/8/layout/orgChart1"/>
    <dgm:cxn modelId="{622DB853-66D7-4FE4-AF09-13EF9EA4FA2D}" srcId="{AEBD9FB8-984F-45C1-8921-9E9E6CA60FF7}" destId="{4E62797E-A23F-4DAF-93AB-3F7E96367AF6}" srcOrd="1" destOrd="0" parTransId="{490A7CBC-4CE5-4847-B36B-75BFE2602AED}" sibTransId="{158B2D79-4567-4C0C-8176-218B2E6C7A99}"/>
    <dgm:cxn modelId="{8C5AD273-6CD9-4529-9861-3C9581CB6FD9}" srcId="{27032180-9A24-496B-8F92-1B7BCE336C5C}" destId="{1B5225D4-A532-42D1-9D11-C0CB5E2F307E}" srcOrd="0" destOrd="0" parTransId="{743E042D-8A56-4245-AD0F-AD429200D5C8}" sibTransId="{7632AE82-6622-4B63-97A3-5ED9FD59F181}"/>
    <dgm:cxn modelId="{E88793E5-9A59-4B1F-834C-CE8AF069DFF6}" type="presOf" srcId="{51EE0641-4BDD-4509-A9D1-8004D98D1D65}" destId="{CC62F51D-7593-402F-AA80-561C99744A4E}" srcOrd="0" destOrd="0" presId="urn:microsoft.com/office/officeart/2005/8/layout/orgChart1"/>
    <dgm:cxn modelId="{EC800421-C24A-4F7A-B0FF-99A3B904B1FD}" type="presOf" srcId="{186322FB-7CE2-432F-B2A5-67624450E708}" destId="{F5606B79-1E91-4843-BD2B-517AD4716A8C}" srcOrd="0" destOrd="0" presId="urn:microsoft.com/office/officeart/2005/8/layout/orgChart1"/>
    <dgm:cxn modelId="{1E2EF803-7246-49C5-943C-D80A17B9F00C}" type="presOf" srcId="{C3ECB105-F7F9-446D-9501-5C09E7F6B8ED}" destId="{AC8800FC-4A41-40E9-BDFF-7DE7D0642407}" srcOrd="1" destOrd="0" presId="urn:microsoft.com/office/officeart/2005/8/layout/orgChart1"/>
    <dgm:cxn modelId="{F307EAC9-5026-486D-85A5-F45FF238A435}" srcId="{1BDDFC0D-A171-48C5-AEC3-E58BE41D37EB}" destId="{607914EC-A7FD-44E1-812B-7C6907CA706A}" srcOrd="1" destOrd="0" parTransId="{5494248E-CF12-405E-9B6A-3A130DE4C7F3}" sibTransId="{E4D5D99C-D10D-4029-B8A9-85670226CE20}"/>
    <dgm:cxn modelId="{5CBE7612-F7D1-413F-A32B-48465E96EE8F}" type="presOf" srcId="{6F0BA7E2-679A-4C32-8F2D-38ED978D6817}" destId="{572312F0-B2FD-4A2A-AB9B-D567FE37AA00}" srcOrd="0" destOrd="0" presId="urn:microsoft.com/office/officeart/2005/8/layout/orgChart1"/>
    <dgm:cxn modelId="{6F6B623A-2681-4154-8B97-1B3D949D0969}" type="presOf" srcId="{27032180-9A24-496B-8F92-1B7BCE336C5C}" destId="{B7972FB5-6030-423C-A223-57A030451324}" srcOrd="1" destOrd="0" presId="urn:microsoft.com/office/officeart/2005/8/layout/orgChart1"/>
    <dgm:cxn modelId="{648830E1-04D8-4105-8B00-AC276F8448E3}" type="presOf" srcId="{0C37730C-A838-478E-BFA4-7BBA75239425}" destId="{B891AD66-9533-4D5F-B47F-9B0C0CC196C9}" srcOrd="0" destOrd="0" presId="urn:microsoft.com/office/officeart/2005/8/layout/orgChart1"/>
    <dgm:cxn modelId="{4877FFD0-6A66-4035-8AC9-A1A8A0559793}" srcId="{2F5659DB-59F8-4536-89F1-9E8758EA72F2}" destId="{AD8DB858-EC0B-47C7-ABC0-A6DB8032AF7C}" srcOrd="1" destOrd="0" parTransId="{1A078967-25F1-4103-B0DD-18831D3ED959}" sibTransId="{5F404687-200D-4E5B-8E73-306156F09395}"/>
    <dgm:cxn modelId="{6771D003-42AB-4D03-B11E-1C7FCCFDDE14}" type="presOf" srcId="{EF7405D8-0C99-4B23-BE20-DC0814998413}" destId="{0A5B93C4-1D34-405E-B745-7401D29ECFCF}" srcOrd="1" destOrd="0" presId="urn:microsoft.com/office/officeart/2005/8/layout/orgChart1"/>
    <dgm:cxn modelId="{68FBBF79-3D17-4576-B1F5-0B21C7EB916C}" type="presOf" srcId="{607914EC-A7FD-44E1-812B-7C6907CA706A}" destId="{16222973-883A-4B0D-BF05-B68729D9A02F}" srcOrd="0" destOrd="0" presId="urn:microsoft.com/office/officeart/2005/8/layout/orgChart1"/>
    <dgm:cxn modelId="{4E4F0874-1C16-4C5B-8150-5D411604216E}" type="presOf" srcId="{50DC02C8-B7A9-486F-A0E8-C8E4DE349305}" destId="{2D7FE585-6430-4827-832A-E91580AEA354}" srcOrd="0" destOrd="0" presId="urn:microsoft.com/office/officeart/2005/8/layout/orgChart1"/>
    <dgm:cxn modelId="{4EAC4FA8-E5AD-4E20-8E28-EB641DFFFCF1}" type="presOf" srcId="{51EE0641-4BDD-4509-A9D1-8004D98D1D65}" destId="{F09C5CE0-1C29-4502-B734-9ED1ADBE9668}" srcOrd="1" destOrd="0" presId="urn:microsoft.com/office/officeart/2005/8/layout/orgChart1"/>
    <dgm:cxn modelId="{484A11E9-9C5C-40A3-99F8-E7524CAB796E}" srcId="{BC1A84DA-1649-4B41-8250-105BF8BAC705}" destId="{3C64778F-35B8-4348-BED2-2F6ED4E7D74F}" srcOrd="0" destOrd="0" parTransId="{ADA9AF1C-649B-4CCC-90BE-B49E33E6B743}" sibTransId="{F7408ED9-ABD4-4187-AAF0-7E46FA97A086}"/>
    <dgm:cxn modelId="{6AD3C83D-43C3-4922-8F19-2263B97DB73C}" type="presOf" srcId="{9EC2FEFD-EFA2-44F2-A174-40D7ED51F1C4}" destId="{A0A7BBB5-A3F2-478B-8980-F1341A28F3ED}" srcOrd="0" destOrd="0" presId="urn:microsoft.com/office/officeart/2005/8/layout/orgChart1"/>
    <dgm:cxn modelId="{29C1A2B0-35B9-4130-A257-5FDBAF9164F4}" srcId="{6C8EE7F4-D7E0-4156-96F0-A370BA09A477}" destId="{27032180-9A24-496B-8F92-1B7BCE336C5C}" srcOrd="5" destOrd="0" parTransId="{A909A0FE-5433-4291-9188-41721F736767}" sibTransId="{F01C282C-E95E-4E41-BD7C-6635AADF4A85}"/>
    <dgm:cxn modelId="{97E1A1F4-BF11-4809-96A9-DCFF8104A36E}" type="presOf" srcId="{607914EC-A7FD-44E1-812B-7C6907CA706A}" destId="{35BB1554-5CAB-4C57-AD8E-87CB9C41CE73}" srcOrd="1" destOrd="0" presId="urn:microsoft.com/office/officeart/2005/8/layout/orgChart1"/>
    <dgm:cxn modelId="{FB6874C1-5E61-4521-85A6-C22DE688AC0F}" type="presOf" srcId="{84DB2752-6BF4-44EF-81BF-CED165D2AEDA}" destId="{87DA182B-C0B9-4EA1-9A8B-9B950572E4A7}" srcOrd="0" destOrd="0" presId="urn:microsoft.com/office/officeart/2005/8/layout/orgChart1"/>
    <dgm:cxn modelId="{A7CE232A-8F3B-4269-8EC3-63E6630BD11F}" srcId="{9EC2FEFD-EFA2-44F2-A174-40D7ED51F1C4}" destId="{9F0C574F-C848-46D8-839E-97F4346B453E}" srcOrd="2" destOrd="0" parTransId="{517C9A6E-E54C-4D4E-A307-F83ADBE67175}" sibTransId="{16170242-A27E-450A-82C4-5FE034A65AB6}"/>
    <dgm:cxn modelId="{43B0E9C5-8308-43D4-84A2-2FB80356A25E}" type="presOf" srcId="{3B31E317-FFDE-4EF3-B4CC-5ABD2B85436D}" destId="{5CF1943F-0205-448B-9B80-3AEAC7DBAF8D}" srcOrd="0" destOrd="0" presId="urn:microsoft.com/office/officeart/2005/8/layout/orgChart1"/>
    <dgm:cxn modelId="{B85C132D-21CA-475C-86D6-498091951561}" srcId="{2F5659DB-59F8-4536-89F1-9E8758EA72F2}" destId="{186322FB-7CE2-432F-B2A5-67624450E708}" srcOrd="0" destOrd="0" parTransId="{05FD587B-A364-4626-9723-D0F26C2C3A05}" sibTransId="{564EE7FC-2F6D-44F2-A1BA-851F397D9B8C}"/>
    <dgm:cxn modelId="{388ABF47-CAC7-4EC5-A445-E39EB9AB9678}" type="presOf" srcId="{AEBD9FB8-984F-45C1-8921-9E9E6CA60FF7}" destId="{8CE35CAA-D92C-49BB-85B7-AB968DB934A4}" srcOrd="0" destOrd="0" presId="urn:microsoft.com/office/officeart/2005/8/layout/orgChart1"/>
    <dgm:cxn modelId="{78F59AF7-08A6-4B1B-BC95-4C6478C43F2B}" type="presOf" srcId="{4208A375-6821-4C12-A46C-40D4A4E2E08B}" destId="{B47ACEA7-3060-481A-B669-E24A9ACBC9B2}" srcOrd="1" destOrd="0" presId="urn:microsoft.com/office/officeart/2005/8/layout/orgChart1"/>
    <dgm:cxn modelId="{ABA2F918-3D37-4DF7-90C2-89011D16BB30}" type="presOf" srcId="{E604AD4C-8C2C-4AE8-A766-2E006E8D2DBC}" destId="{597EE333-94B4-4C1D-8460-FDA396B471EE}" srcOrd="0" destOrd="0" presId="urn:microsoft.com/office/officeart/2005/8/layout/orgChart1"/>
    <dgm:cxn modelId="{03463BDD-5BEE-4F01-B98E-C29E627006C4}" type="presOf" srcId="{A0FD8803-5E2A-4283-A1E3-D1D001C3DDCD}" destId="{35D0088A-489E-4A46-808F-E5D3C49A94A7}" srcOrd="1" destOrd="0" presId="urn:microsoft.com/office/officeart/2005/8/layout/orgChart1"/>
    <dgm:cxn modelId="{E0C7DEA7-6CF9-4B61-B122-D10AC7028766}" type="presOf" srcId="{4E62797E-A23F-4DAF-93AB-3F7E96367AF6}" destId="{11280792-5E11-4130-B5A1-29E56D97CB98}" srcOrd="1" destOrd="0" presId="urn:microsoft.com/office/officeart/2005/8/layout/orgChart1"/>
    <dgm:cxn modelId="{A28DF6C2-1F85-4A82-8FE7-72CAC5FE856D}" type="presOf" srcId="{37B3CD5B-754E-4E9D-A2C8-17F8411C3B65}" destId="{1EA5D1F4-2216-45B0-B4A7-57A3DE214A69}" srcOrd="0" destOrd="0" presId="urn:microsoft.com/office/officeart/2005/8/layout/orgChart1"/>
    <dgm:cxn modelId="{89553272-80A5-4F12-9BC5-40541C2D71CF}" srcId="{4208A375-6821-4C12-A46C-40D4A4E2E08B}" destId="{13FF6E39-9AC0-4B2B-9905-8C2F43C860BF}" srcOrd="2" destOrd="0" parTransId="{00F518E3-6EAF-421F-9AD8-A8773D038F80}" sibTransId="{637B8A6C-0E0C-4994-98CE-0E1F7160CBD9}"/>
    <dgm:cxn modelId="{9C73C2F0-6555-4EB3-B8A4-2C90FC2B583A}" srcId="{7A2844E8-9DB2-444F-A62C-5359CFF2BD22}" destId="{9E411F2D-0F04-42E3-9A63-DF57DFC77D39}" srcOrd="0" destOrd="0" parTransId="{E032FD51-EACB-4C4B-9C8A-A991CCB00FFA}" sibTransId="{3AD8A6B0-6F2E-46F3-84C4-E6BC052B222C}"/>
    <dgm:cxn modelId="{C235177E-655F-4B65-8E0E-14AD3903E681}" type="presOf" srcId="{DFCF08EE-BB0E-4E57-A51A-84D51CAC6FB0}" destId="{5683EF5D-1022-44E4-8235-AEB563751625}" srcOrd="1" destOrd="0" presId="urn:microsoft.com/office/officeart/2005/8/layout/orgChart1"/>
    <dgm:cxn modelId="{7045B3BE-D811-4560-85A9-5889EE4811B3}" type="presOf" srcId="{BC1A84DA-1649-4B41-8250-105BF8BAC705}" destId="{67497383-6E0B-44B5-8371-93034393CB5C}" srcOrd="1" destOrd="0" presId="urn:microsoft.com/office/officeart/2005/8/layout/orgChart1"/>
    <dgm:cxn modelId="{17EFAF8B-9730-46F4-9C0F-5E5FF7CD7F1E}" type="presOf" srcId="{AD8DB858-EC0B-47C7-ABC0-A6DB8032AF7C}" destId="{B14155BE-AB96-4F3C-B64D-65C20601F49B}" srcOrd="1" destOrd="0" presId="urn:microsoft.com/office/officeart/2005/8/layout/orgChart1"/>
    <dgm:cxn modelId="{BAC45078-3729-4C3B-BE4C-5E8E6FE5312C}" type="presOf" srcId="{DFCF08EE-BB0E-4E57-A51A-84D51CAC6FB0}" destId="{E5BC8A88-DD7A-435F-A206-C44332082549}" srcOrd="0" destOrd="0" presId="urn:microsoft.com/office/officeart/2005/8/layout/orgChart1"/>
    <dgm:cxn modelId="{C69E8034-11BE-4D57-933E-B11C4E7BFF3C}" type="presOf" srcId="{C1D0ED28-E903-439F-BFAF-E9CF5906FCB5}" destId="{171288AF-3041-4ACF-86CF-A9D1240B94ED}" srcOrd="0" destOrd="0" presId="urn:microsoft.com/office/officeart/2005/8/layout/orgChart1"/>
    <dgm:cxn modelId="{3C552562-40DC-49ED-A97E-0CA8FAF58F94}" type="presOf" srcId="{05633E22-92F0-488E-BE68-18086A2117E9}" destId="{BFF8E6C8-257B-47E7-884C-E8B51A86DD58}" srcOrd="1" destOrd="0" presId="urn:microsoft.com/office/officeart/2005/8/layout/orgChart1"/>
    <dgm:cxn modelId="{69BA0FCB-CEEF-4FA0-89B8-13668C3F0666}" type="presOf" srcId="{564E1961-76CD-4032-8546-622DEAC0BBF7}" destId="{C9692D13-558E-460B-A78A-362F4C8BE6A7}" srcOrd="0" destOrd="0" presId="urn:microsoft.com/office/officeart/2005/8/layout/orgChart1"/>
    <dgm:cxn modelId="{58F721D2-8AFE-40A7-AFDA-4C34F9B82FA0}" srcId="{3C64778F-35B8-4348-BED2-2F6ED4E7D74F}" destId="{DFCF08EE-BB0E-4E57-A51A-84D51CAC6FB0}" srcOrd="0" destOrd="0" parTransId="{9D58C2CC-0074-4C9F-8E06-5F1E6242F003}" sibTransId="{391A6D97-CC93-43A1-850A-DF2228265288}"/>
    <dgm:cxn modelId="{D8213F6B-F1DA-45F4-AAA4-21FA8068F039}" type="presOf" srcId="{2BD90167-3F9C-433F-B955-2BBBF54F9E36}" destId="{7B84230D-0A68-446F-AEA3-C7DAB6D76068}" srcOrd="0" destOrd="0" presId="urn:microsoft.com/office/officeart/2005/8/layout/orgChart1"/>
    <dgm:cxn modelId="{68C64E6D-E08C-4D18-B2CB-D87DB611307E}" type="presOf" srcId="{186322FB-7CE2-432F-B2A5-67624450E708}" destId="{9EC35925-7906-4489-9759-BE868220DD74}" srcOrd="1" destOrd="0" presId="urn:microsoft.com/office/officeart/2005/8/layout/orgChart1"/>
    <dgm:cxn modelId="{FE24F2AC-3870-42CB-8AF5-04AA816C004B}" srcId="{0C37730C-A838-478E-BFA4-7BBA75239425}" destId="{2BD90167-3F9C-433F-B955-2BBBF54F9E36}" srcOrd="0" destOrd="0" parTransId="{F70B834D-A034-43CE-9A91-EB4FBD72E634}" sibTransId="{C29BD453-4AC0-4F05-9DA6-E08E17080EAB}"/>
    <dgm:cxn modelId="{1C9AFAFB-A9F2-4A46-A434-EA86C039CD0A}" type="presOf" srcId="{CE5C47A0-5BAB-4DE3-AE61-8C38EEFA05AF}" destId="{E9407FB4-C595-43FD-8A4A-E38017237056}" srcOrd="0" destOrd="0" presId="urn:microsoft.com/office/officeart/2005/8/layout/orgChart1"/>
    <dgm:cxn modelId="{7AA49274-E188-4853-9F57-DE5F9B856D6B}" type="presOf" srcId="{88759C36-2745-418D-AED5-A2BCF9E63904}" destId="{0C9A363B-95D1-4E7C-AFDF-9C6D3CEA4CDB}" srcOrd="1" destOrd="0" presId="urn:microsoft.com/office/officeart/2005/8/layout/orgChart1"/>
    <dgm:cxn modelId="{0F7A7EB0-C253-40E3-804B-EC845EBB1226}" srcId="{2F5659DB-59F8-4536-89F1-9E8758EA72F2}" destId="{B14EA781-3162-47D5-BFD0-BFD725A9B7F4}" srcOrd="3" destOrd="0" parTransId="{A72528E0-D6AA-45B4-9B65-408ACA299CD2}" sibTransId="{F5D6A251-6FD8-4493-91DC-A6E3D394FD7A}"/>
    <dgm:cxn modelId="{D492FB29-C2C1-45DD-8344-866B281D0C70}" type="presOf" srcId="{957F9862-FD13-432F-8D6A-F07C1FBFEF11}" destId="{4DC13076-1775-4C3B-B932-F62E88E49DD0}" srcOrd="0" destOrd="0" presId="urn:microsoft.com/office/officeart/2005/8/layout/orgChart1"/>
    <dgm:cxn modelId="{967E2833-3CD1-4CE9-A565-B4C0B1188545}" type="presOf" srcId="{C3EB876F-FB82-4383-A489-0551C30DC776}" destId="{A8F8C7BD-590B-4C1B-9936-158545B1A73F}" srcOrd="0" destOrd="0" presId="urn:microsoft.com/office/officeart/2005/8/layout/orgChart1"/>
    <dgm:cxn modelId="{64FA9DD2-D9DE-4A49-B784-F33E827848B1}" type="presOf" srcId="{45D025C0-E522-4D47-89A8-709C463AA217}" destId="{8B3BF9F7-8B29-4308-95D5-D78B7B868CCD}" srcOrd="0" destOrd="0" presId="urn:microsoft.com/office/officeart/2005/8/layout/orgChart1"/>
    <dgm:cxn modelId="{A9D07F93-CE4A-4372-A58B-40DDFB0D9410}" type="presOf" srcId="{37B3CD5B-754E-4E9D-A2C8-17F8411C3B65}" destId="{5ED159CF-D9EA-4001-851F-59C7CD52FA67}" srcOrd="1" destOrd="0" presId="urn:microsoft.com/office/officeart/2005/8/layout/orgChart1"/>
    <dgm:cxn modelId="{8275CC59-165C-4EC3-B9B2-3263012AF3D5}" srcId="{9EC2FEFD-EFA2-44F2-A174-40D7ED51F1C4}" destId="{0C37730C-A838-478E-BFA4-7BBA75239425}" srcOrd="3" destOrd="0" parTransId="{2E8762DD-0EB9-4315-8E72-C5ADA188C2A8}" sibTransId="{546F3037-6549-4107-AEBE-E0C0911D7DD5}"/>
    <dgm:cxn modelId="{079D2425-61D5-4E6C-92F6-7622DAF8DDD7}" srcId="{88759C36-2745-418D-AED5-A2BCF9E63904}" destId="{AEBD9FB8-984F-45C1-8921-9E9E6CA60FF7}" srcOrd="0" destOrd="0" parTransId="{957F9862-FD13-432F-8D6A-F07C1FBFEF11}" sibTransId="{743044B3-4EAB-48BC-942C-7D4D6375DACA}"/>
    <dgm:cxn modelId="{D827557A-0404-493A-988B-D70FE032D810}" type="presOf" srcId="{6C8EE7F4-D7E0-4156-96F0-A370BA09A477}" destId="{D44083C2-638A-419F-96F5-B6A93A0037D3}" srcOrd="1" destOrd="0" presId="urn:microsoft.com/office/officeart/2005/8/layout/orgChart1"/>
    <dgm:cxn modelId="{D5613AF8-9409-4DCB-B990-71D20BBB435D}" srcId="{6C8EE7F4-D7E0-4156-96F0-A370BA09A477}" destId="{9EC2FEFD-EFA2-44F2-A174-40D7ED51F1C4}" srcOrd="1" destOrd="0" parTransId="{F8DE56BC-5ED5-4390-BA17-6C823FB7C0A8}" sibTransId="{E3668E2A-4F74-4BE6-8BD1-3D8785682CB0}"/>
    <dgm:cxn modelId="{B2B3C9B2-959E-4256-BF60-DD13A52695E2}" srcId="{C3ECB105-F7F9-446D-9501-5C09E7F6B8ED}" destId="{CCF210DA-A598-4F2E-9892-61CCBE60A7F2}" srcOrd="1" destOrd="0" parTransId="{376699B2-D568-4A9B-8F01-1D62D5664941}" sibTransId="{FBEE1C96-2D8E-41D4-9572-26F59B55EA3F}"/>
    <dgm:cxn modelId="{E88031BE-C3E3-4026-8D91-CBDED3793C41}" type="presOf" srcId="{2F5659DB-59F8-4536-89F1-9E8758EA72F2}" destId="{7E3D8A1C-1F8F-42B4-8341-A43A4BAD82A2}" srcOrd="0" destOrd="0" presId="urn:microsoft.com/office/officeart/2005/8/layout/orgChart1"/>
    <dgm:cxn modelId="{722B09DA-2CF8-4DC3-9B1F-88F4F49FCE8D}" type="presOf" srcId="{05FD587B-A364-4626-9723-D0F26C2C3A05}" destId="{84EA1937-31CA-4E1F-8795-C5F9FECBEC25}" srcOrd="0" destOrd="0" presId="urn:microsoft.com/office/officeart/2005/8/layout/orgChart1"/>
    <dgm:cxn modelId="{596866B9-B191-404B-B593-2D4EE158E012}" type="presOf" srcId="{F70B834D-A034-43CE-9A91-EB4FBD72E634}" destId="{AA844F0B-4047-437A-881E-56937FBC9F94}" srcOrd="0" destOrd="0" presId="urn:microsoft.com/office/officeart/2005/8/layout/orgChart1"/>
    <dgm:cxn modelId="{EDCEC40A-0EB1-4E45-89A6-40BF8F0FFD89}" type="presOf" srcId="{DE1030DD-390B-40E4-8CFD-837ADC5B6EFC}" destId="{65198FF6-1CC7-45C5-9B3B-A3F61DD9FBCE}" srcOrd="0" destOrd="0" presId="urn:microsoft.com/office/officeart/2005/8/layout/orgChart1"/>
    <dgm:cxn modelId="{A715C472-D869-40B5-A073-7B7DDFCFB1BD}" srcId="{AEBD9FB8-984F-45C1-8921-9E9E6CA60FF7}" destId="{A0FD8803-5E2A-4283-A1E3-D1D001C3DDCD}" srcOrd="0" destOrd="0" parTransId="{CFDF188A-484C-4584-AF87-AF0EDC31C244}" sibTransId="{A613D13C-AB8C-4E94-8A5A-232F83C57CCC}"/>
    <dgm:cxn modelId="{67EC70C7-BB7E-48A6-B3F9-05866E2B885C}" srcId="{607914EC-A7FD-44E1-812B-7C6907CA706A}" destId="{D909EC03-BB93-4CD3-9F24-773B24779A70}" srcOrd="1" destOrd="0" parTransId="{1CAA8660-1236-430A-9DB2-0F604AAAECCE}" sibTransId="{3D55C64F-6399-4D11-B3F5-39CAD9070B73}"/>
    <dgm:cxn modelId="{878962EC-FAB8-490B-8896-84CB7F3441C2}" srcId="{9EC2FEFD-EFA2-44F2-A174-40D7ED51F1C4}" destId="{7A2844E8-9DB2-444F-A62C-5359CFF2BD22}" srcOrd="0" destOrd="0" parTransId="{C79A3FEA-2FEE-42B2-BFFD-8F32B18A123E}" sibTransId="{4521D2CF-D42C-44D0-BD29-AE6AF1AACE10}"/>
    <dgm:cxn modelId="{D8D02511-A7D7-40F7-80D0-2FE73CB793D3}" type="presOf" srcId="{EB23D093-439F-469B-96BE-B64286430BAB}" destId="{C395DE37-0C96-4430-B049-3F2F2AEECBFE}" srcOrd="0" destOrd="0" presId="urn:microsoft.com/office/officeart/2005/8/layout/orgChart1"/>
    <dgm:cxn modelId="{C95BB756-8B37-4A28-8454-912C80FA3E87}" type="presOf" srcId="{517C9A6E-E54C-4D4E-A307-F83ADBE67175}" destId="{6E9D74AF-C4E8-4556-82B6-E773D081F3DD}" srcOrd="0" destOrd="0" presId="urn:microsoft.com/office/officeart/2005/8/layout/orgChart1"/>
    <dgm:cxn modelId="{B8825722-791C-40BF-B848-B88015CEDFC9}" type="presOf" srcId="{EF7405D8-0C99-4B23-BE20-DC0814998413}" destId="{60B7F555-D278-4326-8C8F-98A7D36A6F0C}" srcOrd="0" destOrd="0" presId="urn:microsoft.com/office/officeart/2005/8/layout/orgChart1"/>
    <dgm:cxn modelId="{B6406C90-B085-459F-A2D6-D0242B8C74E1}" type="presOf" srcId="{A72528E0-D6AA-45B4-9B65-408ACA299CD2}" destId="{1962F538-A8F8-4A8B-95FB-2E316107F8DA}" srcOrd="0" destOrd="0" presId="urn:microsoft.com/office/officeart/2005/8/layout/orgChart1"/>
    <dgm:cxn modelId="{0C55203D-F42B-4932-9D15-CEB9F6429197}" type="presOf" srcId="{9B5B2E8A-7F45-4A37-A7C9-E9FF543C5F99}" destId="{7C3C789C-5426-4F10-BA1B-2F86F758BAC0}" srcOrd="0" destOrd="0" presId="urn:microsoft.com/office/officeart/2005/8/layout/orgChart1"/>
    <dgm:cxn modelId="{E6D28337-D049-4B42-9D64-244AA1611A02}" type="presOf" srcId="{F8FCF207-D1C0-4E68-8294-16D761C66FB3}" destId="{22E95C00-6C6D-4DF5-982B-F8109AE29CBB}" srcOrd="1" destOrd="0" presId="urn:microsoft.com/office/officeart/2005/8/layout/orgChart1"/>
    <dgm:cxn modelId="{708EFBEA-3F23-49E3-8437-DA3C7B555B00}" type="presOf" srcId="{D909EC03-BB93-4CD3-9F24-773B24779A70}" destId="{161D7056-7C59-42AC-AF3F-F5F28C08C3B8}" srcOrd="0" destOrd="0" presId="urn:microsoft.com/office/officeart/2005/8/layout/orgChart1"/>
    <dgm:cxn modelId="{064BB14C-33B1-4506-9C9F-9A82BA49DF8C}" type="presOf" srcId="{F8DE56BC-5ED5-4390-BA17-6C823FB7C0A8}" destId="{B85F92FF-84BF-46C8-9954-60BC359A2EAC}" srcOrd="0" destOrd="0" presId="urn:microsoft.com/office/officeart/2005/8/layout/orgChart1"/>
    <dgm:cxn modelId="{62077816-FF50-4B0E-BEB5-E9C7CA54990D}" type="presOf" srcId="{4E62797E-A23F-4DAF-93AB-3F7E96367AF6}" destId="{F3C493DB-3572-42B3-83DB-F8DA41F46531}" srcOrd="0" destOrd="0" presId="urn:microsoft.com/office/officeart/2005/8/layout/orgChart1"/>
    <dgm:cxn modelId="{09FE3E12-F43F-4AE1-85B8-870BB5C3C7D4}" type="presOf" srcId="{9EC2FEFD-EFA2-44F2-A174-40D7ED51F1C4}" destId="{6775B5EE-545C-4980-A9E0-8C85995B6979}" srcOrd="1" destOrd="0" presId="urn:microsoft.com/office/officeart/2005/8/layout/orgChart1"/>
    <dgm:cxn modelId="{EE86C835-D91E-4ED0-AD1D-77CF7C2C54BA}" type="presOf" srcId="{CCF210DA-A598-4F2E-9892-61CCBE60A7F2}" destId="{BE8C18E0-23F9-4255-845F-316EE7A13D76}" srcOrd="1" destOrd="0" presId="urn:microsoft.com/office/officeart/2005/8/layout/orgChart1"/>
    <dgm:cxn modelId="{FEC06CCF-D8A7-4DB8-B8EB-08E035B6C5CA}" type="presOf" srcId="{AD8DB858-EC0B-47C7-ABC0-A6DB8032AF7C}" destId="{BE5E8C7F-9F1B-4688-AEA6-4ACCD0AEB798}" srcOrd="0" destOrd="0" presId="urn:microsoft.com/office/officeart/2005/8/layout/orgChart1"/>
    <dgm:cxn modelId="{1052A5AF-4C11-4D11-86F9-DE8125F6AFFC}" type="presOf" srcId="{1B5225D4-A532-42D1-9D11-C0CB5E2F307E}" destId="{2DCF60B4-5FAE-4AC7-80C4-24C19C24498B}" srcOrd="0" destOrd="0" presId="urn:microsoft.com/office/officeart/2005/8/layout/orgChart1"/>
    <dgm:cxn modelId="{9199E0BC-4303-467E-A8B3-A7BA54F4F15A}" srcId="{607914EC-A7FD-44E1-812B-7C6907CA706A}" destId="{DE1030DD-390B-40E4-8CFD-837ADC5B6EFC}" srcOrd="0" destOrd="0" parTransId="{9F69F0C4-1327-4272-B362-F36B0C64DCE0}" sibTransId="{CE30F86F-DA13-4B59-9450-018F89D294DB}"/>
    <dgm:cxn modelId="{9448F748-B185-47C5-AC72-3F9EAD1DAD22}" type="presOf" srcId="{E604AD4C-8C2C-4AE8-A766-2E006E8D2DBC}" destId="{EF2E71F4-A0CE-424F-9722-152F3C4F9FA6}" srcOrd="1" destOrd="0" presId="urn:microsoft.com/office/officeart/2005/8/layout/orgChart1"/>
    <dgm:cxn modelId="{3D6D5D5E-1A77-48E9-8212-1D5B92CB9349}" type="presParOf" srcId="{572312F0-B2FD-4A2A-AB9B-D567FE37AA00}" destId="{F9B6F49F-E714-4875-A63F-1CCCD2D03D87}" srcOrd="0" destOrd="0" presId="urn:microsoft.com/office/officeart/2005/8/layout/orgChart1"/>
    <dgm:cxn modelId="{17FDC637-01D4-478A-AF98-3222EF2D6343}" type="presParOf" srcId="{F9B6F49F-E714-4875-A63F-1CCCD2D03D87}" destId="{EAEB6908-563B-4A47-BB32-2EA62288B448}" srcOrd="0" destOrd="0" presId="urn:microsoft.com/office/officeart/2005/8/layout/orgChart1"/>
    <dgm:cxn modelId="{B0C29E42-CA0E-4BE6-882F-8B14A8C28503}" type="presParOf" srcId="{EAEB6908-563B-4A47-BB32-2EA62288B448}" destId="{B33E78A7-E614-4A50-AD3C-958E6225A783}" srcOrd="0" destOrd="0" presId="urn:microsoft.com/office/officeart/2005/8/layout/orgChart1"/>
    <dgm:cxn modelId="{129D3C75-8D33-43FC-8D4F-0742A7D123A8}" type="presParOf" srcId="{EAEB6908-563B-4A47-BB32-2EA62288B448}" destId="{D44083C2-638A-419F-96F5-B6A93A0037D3}" srcOrd="1" destOrd="0" presId="urn:microsoft.com/office/officeart/2005/8/layout/orgChart1"/>
    <dgm:cxn modelId="{7304FF04-FA1E-4A3B-ADC2-463E196340D9}" type="presParOf" srcId="{F9B6F49F-E714-4875-A63F-1CCCD2D03D87}" destId="{E37C37EB-4D13-47DD-97FD-130BF4861E67}" srcOrd="1" destOrd="0" presId="urn:microsoft.com/office/officeart/2005/8/layout/orgChart1"/>
    <dgm:cxn modelId="{C3E58613-3A72-4750-B6E6-182D3FBCB89B}" type="presParOf" srcId="{E37C37EB-4D13-47DD-97FD-130BF4861E67}" destId="{B85F92FF-84BF-46C8-9954-60BC359A2EAC}" srcOrd="0" destOrd="0" presId="urn:microsoft.com/office/officeart/2005/8/layout/orgChart1"/>
    <dgm:cxn modelId="{B130FC86-B749-4A2A-9BE4-BAD120F8D867}" type="presParOf" srcId="{E37C37EB-4D13-47DD-97FD-130BF4861E67}" destId="{2E80FCDA-01C8-481A-826D-6A92107EED58}" srcOrd="1" destOrd="0" presId="urn:microsoft.com/office/officeart/2005/8/layout/orgChart1"/>
    <dgm:cxn modelId="{67795A22-B4BF-4ABC-834A-F7277766046E}" type="presParOf" srcId="{2E80FCDA-01C8-481A-826D-6A92107EED58}" destId="{32637EA9-C28A-42E8-A2AA-D0465CB47B9B}" srcOrd="0" destOrd="0" presId="urn:microsoft.com/office/officeart/2005/8/layout/orgChart1"/>
    <dgm:cxn modelId="{BC23BF60-8354-430C-AD71-6F8BA99614C1}" type="presParOf" srcId="{32637EA9-C28A-42E8-A2AA-D0465CB47B9B}" destId="{A0A7BBB5-A3F2-478B-8980-F1341A28F3ED}" srcOrd="0" destOrd="0" presId="urn:microsoft.com/office/officeart/2005/8/layout/orgChart1"/>
    <dgm:cxn modelId="{E78BD71B-E8CB-4F60-B5C3-D64B16E004C6}" type="presParOf" srcId="{32637EA9-C28A-42E8-A2AA-D0465CB47B9B}" destId="{6775B5EE-545C-4980-A9E0-8C85995B6979}" srcOrd="1" destOrd="0" presId="urn:microsoft.com/office/officeart/2005/8/layout/orgChart1"/>
    <dgm:cxn modelId="{D421E7C5-DEF4-4D0B-8985-2431F412131B}" type="presParOf" srcId="{2E80FCDA-01C8-481A-826D-6A92107EED58}" destId="{057C54DE-1BAF-4255-9598-7456862539F5}" srcOrd="1" destOrd="0" presId="urn:microsoft.com/office/officeart/2005/8/layout/orgChart1"/>
    <dgm:cxn modelId="{DE8AD133-7B0A-46B6-8F59-66CED8221F8E}" type="presParOf" srcId="{057C54DE-1BAF-4255-9598-7456862539F5}" destId="{A334AAAC-D04E-4E1B-90DA-74EE4E31AB48}" srcOrd="0" destOrd="0" presId="urn:microsoft.com/office/officeart/2005/8/layout/orgChart1"/>
    <dgm:cxn modelId="{C01F380B-7461-4E74-A523-4712525F2025}" type="presParOf" srcId="{057C54DE-1BAF-4255-9598-7456862539F5}" destId="{37E03F43-972F-4F7B-B2B6-1233DD5C69F4}" srcOrd="1" destOrd="0" presId="urn:microsoft.com/office/officeart/2005/8/layout/orgChart1"/>
    <dgm:cxn modelId="{7B138ACE-E76E-418C-91F2-97584BA7BF7B}" type="presParOf" srcId="{37E03F43-972F-4F7B-B2B6-1233DD5C69F4}" destId="{C126063C-B0D1-482D-84E2-633BFE3DB53D}" srcOrd="0" destOrd="0" presId="urn:microsoft.com/office/officeart/2005/8/layout/orgChart1"/>
    <dgm:cxn modelId="{43EA8269-43B6-4F4A-98CA-38C5C9A78C6B}" type="presParOf" srcId="{C126063C-B0D1-482D-84E2-633BFE3DB53D}" destId="{8988B457-5A3D-4176-9A8C-2A3DBA6B5C74}" srcOrd="0" destOrd="0" presId="urn:microsoft.com/office/officeart/2005/8/layout/orgChart1"/>
    <dgm:cxn modelId="{95207AF3-FB7C-4DA0-A8A4-B80892BC3AEE}" type="presParOf" srcId="{C126063C-B0D1-482D-84E2-633BFE3DB53D}" destId="{69514E7D-C5C5-486E-BE4E-E68983616BD8}" srcOrd="1" destOrd="0" presId="urn:microsoft.com/office/officeart/2005/8/layout/orgChart1"/>
    <dgm:cxn modelId="{BF3C8322-2D37-4CDE-A4C9-E4D56358C47F}" type="presParOf" srcId="{37E03F43-972F-4F7B-B2B6-1233DD5C69F4}" destId="{CE0DE72C-8DA7-477D-8EA9-87E1353262ED}" srcOrd="1" destOrd="0" presId="urn:microsoft.com/office/officeart/2005/8/layout/orgChart1"/>
    <dgm:cxn modelId="{72E3034D-7E09-4B60-AD81-D8B7A7BCA859}" type="presParOf" srcId="{CE0DE72C-8DA7-477D-8EA9-87E1353262ED}" destId="{3BB9FF55-49F0-4F1A-8C79-E8C67005531C}" srcOrd="0" destOrd="0" presId="urn:microsoft.com/office/officeart/2005/8/layout/orgChart1"/>
    <dgm:cxn modelId="{9935AF4B-2111-4A39-944C-D00DC157B516}" type="presParOf" srcId="{CE0DE72C-8DA7-477D-8EA9-87E1353262ED}" destId="{0D1AF46B-7232-4D51-AA4E-09A22E5EAAC1}" srcOrd="1" destOrd="0" presId="urn:microsoft.com/office/officeart/2005/8/layout/orgChart1"/>
    <dgm:cxn modelId="{F8A778CC-1850-4E5C-A730-BB9BD15AF718}" type="presParOf" srcId="{0D1AF46B-7232-4D51-AA4E-09A22E5EAAC1}" destId="{EE0CFEEA-4C13-4CFA-BA9B-2124D5BF9662}" srcOrd="0" destOrd="0" presId="urn:microsoft.com/office/officeart/2005/8/layout/orgChart1"/>
    <dgm:cxn modelId="{117E6D34-0453-425C-818A-393B4B3FA2C8}" type="presParOf" srcId="{EE0CFEEA-4C13-4CFA-BA9B-2124D5BF9662}" destId="{D65F3231-2876-492F-9A5A-AC691937463A}" srcOrd="0" destOrd="0" presId="urn:microsoft.com/office/officeart/2005/8/layout/orgChart1"/>
    <dgm:cxn modelId="{CA901403-9590-4D9C-83DF-0517208A3EF5}" type="presParOf" srcId="{EE0CFEEA-4C13-4CFA-BA9B-2124D5BF9662}" destId="{AC012149-22C4-410B-9B12-C44E56812D17}" srcOrd="1" destOrd="0" presId="urn:microsoft.com/office/officeart/2005/8/layout/orgChart1"/>
    <dgm:cxn modelId="{6C92D35F-DCA1-4802-8D72-C10CB7F00B76}" type="presParOf" srcId="{0D1AF46B-7232-4D51-AA4E-09A22E5EAAC1}" destId="{B0B6057A-6D2F-4F41-BFE1-3B737DA1B380}" srcOrd="1" destOrd="0" presId="urn:microsoft.com/office/officeart/2005/8/layout/orgChart1"/>
    <dgm:cxn modelId="{83C161BE-A730-45B2-BB43-C27705A2313C}" type="presParOf" srcId="{0D1AF46B-7232-4D51-AA4E-09A22E5EAAC1}" destId="{4B87FEDC-CE26-4F47-8729-2AB88455D714}" srcOrd="2" destOrd="0" presId="urn:microsoft.com/office/officeart/2005/8/layout/orgChart1"/>
    <dgm:cxn modelId="{73AD7047-740B-4B4A-B037-C9F50E69F4CD}" type="presParOf" srcId="{37E03F43-972F-4F7B-B2B6-1233DD5C69F4}" destId="{F73E3DD9-A9F8-45FC-85B2-C2BBC4D80E32}" srcOrd="2" destOrd="0" presId="urn:microsoft.com/office/officeart/2005/8/layout/orgChart1"/>
    <dgm:cxn modelId="{7EBC81A8-40C3-4F66-91B1-5C552D527749}" type="presParOf" srcId="{057C54DE-1BAF-4255-9598-7456862539F5}" destId="{C9692D13-558E-460B-A78A-362F4C8BE6A7}" srcOrd="2" destOrd="0" presId="urn:microsoft.com/office/officeart/2005/8/layout/orgChart1"/>
    <dgm:cxn modelId="{947F5277-442D-4D64-A4DB-55228175306B}" type="presParOf" srcId="{057C54DE-1BAF-4255-9598-7456862539F5}" destId="{7DD31C6F-810F-412E-B333-75BD87CA2568}" srcOrd="3" destOrd="0" presId="urn:microsoft.com/office/officeart/2005/8/layout/orgChart1"/>
    <dgm:cxn modelId="{3FDB5906-5725-4797-8FAB-D19AFB12F751}" type="presParOf" srcId="{7DD31C6F-810F-412E-B333-75BD87CA2568}" destId="{12CE14DE-787C-4148-9D6F-7713C01B2633}" srcOrd="0" destOrd="0" presId="urn:microsoft.com/office/officeart/2005/8/layout/orgChart1"/>
    <dgm:cxn modelId="{79DB20CA-FA8B-44E0-A2C4-3EC0DBF379C5}" type="presParOf" srcId="{12CE14DE-787C-4148-9D6F-7713C01B2633}" destId="{7E3D8A1C-1F8F-42B4-8341-A43A4BAD82A2}" srcOrd="0" destOrd="0" presId="urn:microsoft.com/office/officeart/2005/8/layout/orgChart1"/>
    <dgm:cxn modelId="{4764DFF1-1A37-4245-B38E-4D5222FE5041}" type="presParOf" srcId="{12CE14DE-787C-4148-9D6F-7713C01B2633}" destId="{BE36FD16-44DF-4645-BE34-38A4EFAE4FC1}" srcOrd="1" destOrd="0" presId="urn:microsoft.com/office/officeart/2005/8/layout/orgChart1"/>
    <dgm:cxn modelId="{DE27EE11-EDD7-4E7E-B73C-C848C28945E8}" type="presParOf" srcId="{7DD31C6F-810F-412E-B333-75BD87CA2568}" destId="{6D4F317F-AFB5-4389-A056-27E87978B30D}" srcOrd="1" destOrd="0" presId="urn:microsoft.com/office/officeart/2005/8/layout/orgChart1"/>
    <dgm:cxn modelId="{EB824DAE-49EA-4490-B3B1-2D9B1166263B}" type="presParOf" srcId="{6D4F317F-AFB5-4389-A056-27E87978B30D}" destId="{84EA1937-31CA-4E1F-8795-C5F9FECBEC25}" srcOrd="0" destOrd="0" presId="urn:microsoft.com/office/officeart/2005/8/layout/orgChart1"/>
    <dgm:cxn modelId="{D80EB708-AB41-4C95-BD44-927EE769F105}" type="presParOf" srcId="{6D4F317F-AFB5-4389-A056-27E87978B30D}" destId="{22F5DA5F-60E2-471A-ADE7-5F0DC30C9C83}" srcOrd="1" destOrd="0" presId="urn:microsoft.com/office/officeart/2005/8/layout/orgChart1"/>
    <dgm:cxn modelId="{134F8345-6707-4D26-9B02-1F66F4C65248}" type="presParOf" srcId="{22F5DA5F-60E2-471A-ADE7-5F0DC30C9C83}" destId="{0DB9928F-F3A3-4DAF-97FC-934E1C63B8C7}" srcOrd="0" destOrd="0" presId="urn:microsoft.com/office/officeart/2005/8/layout/orgChart1"/>
    <dgm:cxn modelId="{34F8FC96-47DA-4F92-9513-3088823F5645}" type="presParOf" srcId="{0DB9928F-F3A3-4DAF-97FC-934E1C63B8C7}" destId="{F5606B79-1E91-4843-BD2B-517AD4716A8C}" srcOrd="0" destOrd="0" presId="urn:microsoft.com/office/officeart/2005/8/layout/orgChart1"/>
    <dgm:cxn modelId="{538248AC-202E-4E00-9C5A-40FFD1943F2C}" type="presParOf" srcId="{0DB9928F-F3A3-4DAF-97FC-934E1C63B8C7}" destId="{9EC35925-7906-4489-9759-BE868220DD74}" srcOrd="1" destOrd="0" presId="urn:microsoft.com/office/officeart/2005/8/layout/orgChart1"/>
    <dgm:cxn modelId="{C6AE87A8-B7AB-45E8-AE01-CC05079CF5DE}" type="presParOf" srcId="{22F5DA5F-60E2-471A-ADE7-5F0DC30C9C83}" destId="{3BA26537-0944-4811-B665-27AFF2110DFB}" srcOrd="1" destOrd="0" presId="urn:microsoft.com/office/officeart/2005/8/layout/orgChart1"/>
    <dgm:cxn modelId="{E9FF956D-1505-4C44-BAC7-EDF6A4BB4AE3}" type="presParOf" srcId="{22F5DA5F-60E2-471A-ADE7-5F0DC30C9C83}" destId="{C6F02AD5-0BE7-4D45-85C6-4F411D510D24}" srcOrd="2" destOrd="0" presId="urn:microsoft.com/office/officeart/2005/8/layout/orgChart1"/>
    <dgm:cxn modelId="{3B12DD9F-1DC6-4AC6-BD48-4FC893978522}" type="presParOf" srcId="{6D4F317F-AFB5-4389-A056-27E87978B30D}" destId="{C52C239B-2C2B-4450-95E3-BEB2FD296C2B}" srcOrd="2" destOrd="0" presId="urn:microsoft.com/office/officeart/2005/8/layout/orgChart1"/>
    <dgm:cxn modelId="{8A0BD504-7D01-4A0E-99C7-C9CD323AE625}" type="presParOf" srcId="{6D4F317F-AFB5-4389-A056-27E87978B30D}" destId="{53D62E46-1703-428A-B4F4-E70FAAFB6D42}" srcOrd="3" destOrd="0" presId="urn:microsoft.com/office/officeart/2005/8/layout/orgChart1"/>
    <dgm:cxn modelId="{C6BDD230-BE31-47CD-BF43-B7D039F24101}" type="presParOf" srcId="{53D62E46-1703-428A-B4F4-E70FAAFB6D42}" destId="{300D9E0E-25B7-492D-A718-A92EAEF40D7F}" srcOrd="0" destOrd="0" presId="urn:microsoft.com/office/officeart/2005/8/layout/orgChart1"/>
    <dgm:cxn modelId="{2F4AAEE8-8044-4E69-AD2D-92FA23D761F3}" type="presParOf" srcId="{300D9E0E-25B7-492D-A718-A92EAEF40D7F}" destId="{BE5E8C7F-9F1B-4688-AEA6-4ACCD0AEB798}" srcOrd="0" destOrd="0" presId="urn:microsoft.com/office/officeart/2005/8/layout/orgChart1"/>
    <dgm:cxn modelId="{84EED33C-2C9B-4A90-A2EB-1BD0E406F73B}" type="presParOf" srcId="{300D9E0E-25B7-492D-A718-A92EAEF40D7F}" destId="{B14155BE-AB96-4F3C-B64D-65C20601F49B}" srcOrd="1" destOrd="0" presId="urn:microsoft.com/office/officeart/2005/8/layout/orgChart1"/>
    <dgm:cxn modelId="{EB68A0E5-B56C-4C43-AAFD-786E29A8D0F8}" type="presParOf" srcId="{53D62E46-1703-428A-B4F4-E70FAAFB6D42}" destId="{3625B8A6-D841-49EF-A64E-2D0B1F349575}" srcOrd="1" destOrd="0" presId="urn:microsoft.com/office/officeart/2005/8/layout/orgChart1"/>
    <dgm:cxn modelId="{9959F394-0D28-4BC1-9892-6942EBD3D5F1}" type="presParOf" srcId="{53D62E46-1703-428A-B4F4-E70FAAFB6D42}" destId="{85629D13-DCB5-414C-B305-B405C200D20F}" srcOrd="2" destOrd="0" presId="urn:microsoft.com/office/officeart/2005/8/layout/orgChart1"/>
    <dgm:cxn modelId="{D81BCA7D-FF4A-450C-879D-A198544D7E77}" type="presParOf" srcId="{6D4F317F-AFB5-4389-A056-27E87978B30D}" destId="{CAE9A2A3-E112-4244-8718-E63625EA8546}" srcOrd="4" destOrd="0" presId="urn:microsoft.com/office/officeart/2005/8/layout/orgChart1"/>
    <dgm:cxn modelId="{C8381C4E-503B-4800-BCA0-EE162053B1DC}" type="presParOf" srcId="{6D4F317F-AFB5-4389-A056-27E87978B30D}" destId="{F2CD144E-B022-4DAC-AD38-C0B4749A8C37}" srcOrd="5" destOrd="0" presId="urn:microsoft.com/office/officeart/2005/8/layout/orgChart1"/>
    <dgm:cxn modelId="{9D52DE8F-3F8C-4B81-9E8D-5A9D135F4605}" type="presParOf" srcId="{F2CD144E-B022-4DAC-AD38-C0B4749A8C37}" destId="{B0A9BF2D-D980-4A42-B433-D12A00208590}" srcOrd="0" destOrd="0" presId="urn:microsoft.com/office/officeart/2005/8/layout/orgChart1"/>
    <dgm:cxn modelId="{7F94ACB7-F7E3-48AC-A982-BABAB915C512}" type="presParOf" srcId="{B0A9BF2D-D980-4A42-B433-D12A00208590}" destId="{034ADA07-2667-417E-BC91-A935240AE70E}" srcOrd="0" destOrd="0" presId="urn:microsoft.com/office/officeart/2005/8/layout/orgChart1"/>
    <dgm:cxn modelId="{BC8DCB7E-10C6-496A-90EC-C0719C72BB7B}" type="presParOf" srcId="{B0A9BF2D-D980-4A42-B433-D12A00208590}" destId="{22E95C00-6C6D-4DF5-982B-F8109AE29CBB}" srcOrd="1" destOrd="0" presId="urn:microsoft.com/office/officeart/2005/8/layout/orgChart1"/>
    <dgm:cxn modelId="{2EB4D54A-AA10-4021-ABD9-070C2E0648BD}" type="presParOf" srcId="{F2CD144E-B022-4DAC-AD38-C0B4749A8C37}" destId="{F05CE918-C74A-4CDC-8482-2D37798ADFC0}" srcOrd="1" destOrd="0" presId="urn:microsoft.com/office/officeart/2005/8/layout/orgChart1"/>
    <dgm:cxn modelId="{4AB97E2E-1D85-4C20-8F4C-6D1DA275F3D1}" type="presParOf" srcId="{F2CD144E-B022-4DAC-AD38-C0B4749A8C37}" destId="{0B14B8FE-A0ED-42AB-BDBF-0618C1E83A23}" srcOrd="2" destOrd="0" presId="urn:microsoft.com/office/officeart/2005/8/layout/orgChart1"/>
    <dgm:cxn modelId="{6239BB96-9656-4C53-B31B-8F514B473A92}" type="presParOf" srcId="{6D4F317F-AFB5-4389-A056-27E87978B30D}" destId="{1962F538-A8F8-4A8B-95FB-2E316107F8DA}" srcOrd="6" destOrd="0" presId="urn:microsoft.com/office/officeart/2005/8/layout/orgChart1"/>
    <dgm:cxn modelId="{732F42BE-E20D-4DF8-8C62-62D5E83C0597}" type="presParOf" srcId="{6D4F317F-AFB5-4389-A056-27E87978B30D}" destId="{71890808-5B01-417C-8B9E-B6A5B923E51B}" srcOrd="7" destOrd="0" presId="urn:microsoft.com/office/officeart/2005/8/layout/orgChart1"/>
    <dgm:cxn modelId="{93F1D575-6D52-4AEC-BDF9-37964FFA22CB}" type="presParOf" srcId="{71890808-5B01-417C-8B9E-B6A5B923E51B}" destId="{F79F89D3-7CE0-43CC-AC3F-3D9B5C95C7BC}" srcOrd="0" destOrd="0" presId="urn:microsoft.com/office/officeart/2005/8/layout/orgChart1"/>
    <dgm:cxn modelId="{78428232-6321-4D1E-BF80-7E7D9EFE74BF}" type="presParOf" srcId="{F79F89D3-7CE0-43CC-AC3F-3D9B5C95C7BC}" destId="{80C0F2F6-BF40-45A4-A233-294A7852F61C}" srcOrd="0" destOrd="0" presId="urn:microsoft.com/office/officeart/2005/8/layout/orgChart1"/>
    <dgm:cxn modelId="{0E2AF7AF-D464-4262-8CE1-B3073328C8FB}" type="presParOf" srcId="{F79F89D3-7CE0-43CC-AC3F-3D9B5C95C7BC}" destId="{412D424A-FF32-4BF2-976F-62647497FBCB}" srcOrd="1" destOrd="0" presId="urn:microsoft.com/office/officeart/2005/8/layout/orgChart1"/>
    <dgm:cxn modelId="{92465E5E-A383-4D0C-B019-4ABF1563F91D}" type="presParOf" srcId="{71890808-5B01-417C-8B9E-B6A5B923E51B}" destId="{47C3FE57-48CD-4813-926D-F0B6EC7A73F5}" srcOrd="1" destOrd="0" presId="urn:microsoft.com/office/officeart/2005/8/layout/orgChart1"/>
    <dgm:cxn modelId="{553C2DB3-5FE1-4B5E-808D-934F0B2FF31E}" type="presParOf" srcId="{71890808-5B01-417C-8B9E-B6A5B923E51B}" destId="{23D3C1EE-5C41-4E6A-9721-D44C793C2D19}" srcOrd="2" destOrd="0" presId="urn:microsoft.com/office/officeart/2005/8/layout/orgChart1"/>
    <dgm:cxn modelId="{312D9661-DB3E-4AE5-8BAF-1A8B30108676}" type="presParOf" srcId="{6D4F317F-AFB5-4389-A056-27E87978B30D}" destId="{5CF1943F-0205-448B-9B80-3AEAC7DBAF8D}" srcOrd="8" destOrd="0" presId="urn:microsoft.com/office/officeart/2005/8/layout/orgChart1"/>
    <dgm:cxn modelId="{CD7AC856-914D-4468-8052-AE55AE12B6BA}" type="presParOf" srcId="{6D4F317F-AFB5-4389-A056-27E87978B30D}" destId="{F744EF6D-B292-4D36-8852-2100ECD7CCE9}" srcOrd="9" destOrd="0" presId="urn:microsoft.com/office/officeart/2005/8/layout/orgChart1"/>
    <dgm:cxn modelId="{2CEEF485-9EEA-4044-A276-AE07A11C0873}" type="presParOf" srcId="{F744EF6D-B292-4D36-8852-2100ECD7CCE9}" destId="{DE38C7F6-B5D6-430B-90DD-0E3CDD07E947}" srcOrd="0" destOrd="0" presId="urn:microsoft.com/office/officeart/2005/8/layout/orgChart1"/>
    <dgm:cxn modelId="{347815B8-6855-497A-BD45-B3B0E8F1BDD6}" type="presParOf" srcId="{DE38C7F6-B5D6-430B-90DD-0E3CDD07E947}" destId="{98989761-EDB0-48C5-9D68-62BAB6594BB8}" srcOrd="0" destOrd="0" presId="urn:microsoft.com/office/officeart/2005/8/layout/orgChart1"/>
    <dgm:cxn modelId="{5CB4BB30-B32A-484E-ADB7-2BE9D7DFD84A}" type="presParOf" srcId="{DE38C7F6-B5D6-430B-90DD-0E3CDD07E947}" destId="{77AF9690-3834-4CE5-BF8D-2A11E6D2A822}" srcOrd="1" destOrd="0" presId="urn:microsoft.com/office/officeart/2005/8/layout/orgChart1"/>
    <dgm:cxn modelId="{98689E95-6E36-4E07-BA42-B3A5CD2164E6}" type="presParOf" srcId="{F744EF6D-B292-4D36-8852-2100ECD7CCE9}" destId="{214A2A10-9622-4A65-BF63-AA4F9D558FAE}" srcOrd="1" destOrd="0" presId="urn:microsoft.com/office/officeart/2005/8/layout/orgChart1"/>
    <dgm:cxn modelId="{EC3623AE-B8E7-4262-A282-958DAAFCB256}" type="presParOf" srcId="{F744EF6D-B292-4D36-8852-2100ECD7CCE9}" destId="{00EB8510-1573-421D-9742-C45EE4C9AA4B}" srcOrd="2" destOrd="0" presId="urn:microsoft.com/office/officeart/2005/8/layout/orgChart1"/>
    <dgm:cxn modelId="{4D9C082B-4595-446B-8E02-B7E0874B1FE9}" type="presParOf" srcId="{7DD31C6F-810F-412E-B333-75BD87CA2568}" destId="{B6C5E87E-B672-44CF-8DB9-55BD819E8A3B}" srcOrd="2" destOrd="0" presId="urn:microsoft.com/office/officeart/2005/8/layout/orgChart1"/>
    <dgm:cxn modelId="{782D99C1-B8DB-46C6-BE1B-D2B782AF19FE}" type="presParOf" srcId="{057C54DE-1BAF-4255-9598-7456862539F5}" destId="{6E9D74AF-C4E8-4556-82B6-E773D081F3DD}" srcOrd="4" destOrd="0" presId="urn:microsoft.com/office/officeart/2005/8/layout/orgChart1"/>
    <dgm:cxn modelId="{61846FBD-7757-497E-94DA-D614A74ABD9C}" type="presParOf" srcId="{057C54DE-1BAF-4255-9598-7456862539F5}" destId="{182DC03D-525A-4240-88A8-233D53B691E8}" srcOrd="5" destOrd="0" presId="urn:microsoft.com/office/officeart/2005/8/layout/orgChart1"/>
    <dgm:cxn modelId="{7E8185E7-4758-45BF-9C01-1CABE769D9DE}" type="presParOf" srcId="{182DC03D-525A-4240-88A8-233D53B691E8}" destId="{B60D97DF-DCE9-4749-9F2A-6914056801DD}" srcOrd="0" destOrd="0" presId="urn:microsoft.com/office/officeart/2005/8/layout/orgChart1"/>
    <dgm:cxn modelId="{7EC6C71B-95B9-4371-AB35-F349E212E004}" type="presParOf" srcId="{B60D97DF-DCE9-4749-9F2A-6914056801DD}" destId="{0CAC5BD6-1743-4DCD-841B-D93070D4EC71}" srcOrd="0" destOrd="0" presId="urn:microsoft.com/office/officeart/2005/8/layout/orgChart1"/>
    <dgm:cxn modelId="{A9A696A6-BC71-4403-B375-432353113B3F}" type="presParOf" srcId="{B60D97DF-DCE9-4749-9F2A-6914056801DD}" destId="{6884BAAB-7AF3-4BB1-B941-A27D155AD89A}" srcOrd="1" destOrd="0" presId="urn:microsoft.com/office/officeart/2005/8/layout/orgChart1"/>
    <dgm:cxn modelId="{86E65782-CF87-4778-8121-E0F7853189E1}" type="presParOf" srcId="{182DC03D-525A-4240-88A8-233D53B691E8}" destId="{3C96099F-D885-4D50-9FEF-A43F98EFC1DB}" srcOrd="1" destOrd="0" presId="urn:microsoft.com/office/officeart/2005/8/layout/orgChart1"/>
    <dgm:cxn modelId="{A65F12FD-64DD-4D94-8BE3-F1BEEEBAFE35}" type="presParOf" srcId="{3C96099F-D885-4D50-9FEF-A43F98EFC1DB}" destId="{E1EBA199-8501-41E3-AD29-E2A2E940547F}" srcOrd="0" destOrd="0" presId="urn:microsoft.com/office/officeart/2005/8/layout/orgChart1"/>
    <dgm:cxn modelId="{42E2EB30-8990-4C9F-BD02-26B4846C66C7}" type="presParOf" srcId="{3C96099F-D885-4D50-9FEF-A43F98EFC1DB}" destId="{4D9CAD13-F1C1-432A-8B53-0C765E00B443}" srcOrd="1" destOrd="0" presId="urn:microsoft.com/office/officeart/2005/8/layout/orgChart1"/>
    <dgm:cxn modelId="{65FB1C39-97BA-4866-A653-BA8C6552AE8A}" type="presParOf" srcId="{4D9CAD13-F1C1-432A-8B53-0C765E00B443}" destId="{05CC7D37-C318-40EC-99C7-49EE4C810B92}" srcOrd="0" destOrd="0" presId="urn:microsoft.com/office/officeart/2005/8/layout/orgChart1"/>
    <dgm:cxn modelId="{5FF07FF4-6453-4D67-92F7-54D4C3C42A9E}" type="presParOf" srcId="{05CC7D37-C318-40EC-99C7-49EE4C810B92}" destId="{8B3BF9F7-8B29-4308-95D5-D78B7B868CCD}" srcOrd="0" destOrd="0" presId="urn:microsoft.com/office/officeart/2005/8/layout/orgChart1"/>
    <dgm:cxn modelId="{7F28A7A0-6D7B-4406-9737-A26984CB13F2}" type="presParOf" srcId="{05CC7D37-C318-40EC-99C7-49EE4C810B92}" destId="{1B46BE3F-FC77-4095-B249-148812A3603F}" srcOrd="1" destOrd="0" presId="urn:microsoft.com/office/officeart/2005/8/layout/orgChart1"/>
    <dgm:cxn modelId="{BA3C3E8F-B3E8-4531-A36A-59174C8C084D}" type="presParOf" srcId="{4D9CAD13-F1C1-432A-8B53-0C765E00B443}" destId="{3C6A0939-9E58-4943-A200-634319D70BAF}" srcOrd="1" destOrd="0" presId="urn:microsoft.com/office/officeart/2005/8/layout/orgChart1"/>
    <dgm:cxn modelId="{99E1B989-DA4C-4DA9-B3C9-9F0121CE8B5A}" type="presParOf" srcId="{4D9CAD13-F1C1-432A-8B53-0C765E00B443}" destId="{62490E89-7686-416D-8556-B7D65A02FC62}" srcOrd="2" destOrd="0" presId="urn:microsoft.com/office/officeart/2005/8/layout/orgChart1"/>
    <dgm:cxn modelId="{097C0D05-BCEF-448F-BC8C-F05431BBF0BC}" type="presParOf" srcId="{182DC03D-525A-4240-88A8-233D53B691E8}" destId="{71451796-2283-4A0C-B9A7-FEA9D2AB7E35}" srcOrd="2" destOrd="0" presId="urn:microsoft.com/office/officeart/2005/8/layout/orgChart1"/>
    <dgm:cxn modelId="{33164F5F-A098-4120-9931-416BABBEDCF4}" type="presParOf" srcId="{057C54DE-1BAF-4255-9598-7456862539F5}" destId="{D93FD59D-B1C5-4FBC-A3BE-666C2C3F33B4}" srcOrd="6" destOrd="0" presId="urn:microsoft.com/office/officeart/2005/8/layout/orgChart1"/>
    <dgm:cxn modelId="{C06B6FC2-D3CE-402F-AE4E-EF229340A324}" type="presParOf" srcId="{057C54DE-1BAF-4255-9598-7456862539F5}" destId="{21A551B0-E2F1-4414-A9D8-F190A2B93A9F}" srcOrd="7" destOrd="0" presId="urn:microsoft.com/office/officeart/2005/8/layout/orgChart1"/>
    <dgm:cxn modelId="{49936CB5-BD7D-40BC-8E0D-A9AD7F3A73DF}" type="presParOf" srcId="{21A551B0-E2F1-4414-A9D8-F190A2B93A9F}" destId="{58AB6E30-DD62-480C-A3F2-CEAEF0B382F2}" srcOrd="0" destOrd="0" presId="urn:microsoft.com/office/officeart/2005/8/layout/orgChart1"/>
    <dgm:cxn modelId="{BC20A9B0-61CA-45D3-AB28-763D9620F023}" type="presParOf" srcId="{58AB6E30-DD62-480C-A3F2-CEAEF0B382F2}" destId="{B891AD66-9533-4D5F-B47F-9B0C0CC196C9}" srcOrd="0" destOrd="0" presId="urn:microsoft.com/office/officeart/2005/8/layout/orgChart1"/>
    <dgm:cxn modelId="{B4D8BF6D-591F-44F1-B42C-6758AE7DD64E}" type="presParOf" srcId="{58AB6E30-DD62-480C-A3F2-CEAEF0B382F2}" destId="{6A0FA0F1-294D-4514-B8AB-F0181FC43E9A}" srcOrd="1" destOrd="0" presId="urn:microsoft.com/office/officeart/2005/8/layout/orgChart1"/>
    <dgm:cxn modelId="{80CD88F1-C485-4758-A733-6026912FDBD0}" type="presParOf" srcId="{21A551B0-E2F1-4414-A9D8-F190A2B93A9F}" destId="{10FFF9D5-DA8C-4035-8189-EF126782CEC3}" srcOrd="1" destOrd="0" presId="urn:microsoft.com/office/officeart/2005/8/layout/orgChart1"/>
    <dgm:cxn modelId="{51EA5131-CD15-4483-A2C0-4D7E0D5EA778}" type="presParOf" srcId="{10FFF9D5-DA8C-4035-8189-EF126782CEC3}" destId="{AA844F0B-4047-437A-881E-56937FBC9F94}" srcOrd="0" destOrd="0" presId="urn:microsoft.com/office/officeart/2005/8/layout/orgChart1"/>
    <dgm:cxn modelId="{C790E812-206C-4939-98ED-F7B0EAD1CD64}" type="presParOf" srcId="{10FFF9D5-DA8C-4035-8189-EF126782CEC3}" destId="{A8186079-1908-41FA-87CA-4FEA042C01AC}" srcOrd="1" destOrd="0" presId="urn:microsoft.com/office/officeart/2005/8/layout/orgChart1"/>
    <dgm:cxn modelId="{C92184C3-F45C-415C-A81C-DF654C39A44D}" type="presParOf" srcId="{A8186079-1908-41FA-87CA-4FEA042C01AC}" destId="{DDC657B8-55E6-4486-A7F5-C32AFADCF702}" srcOrd="0" destOrd="0" presId="urn:microsoft.com/office/officeart/2005/8/layout/orgChart1"/>
    <dgm:cxn modelId="{3ECAB83A-9596-4684-916A-7826DE9DE1BD}" type="presParOf" srcId="{DDC657B8-55E6-4486-A7F5-C32AFADCF702}" destId="{7B84230D-0A68-446F-AEA3-C7DAB6D76068}" srcOrd="0" destOrd="0" presId="urn:microsoft.com/office/officeart/2005/8/layout/orgChart1"/>
    <dgm:cxn modelId="{65FCCEF8-7DCD-4180-9985-863EE5BF1EFD}" type="presParOf" srcId="{DDC657B8-55E6-4486-A7F5-C32AFADCF702}" destId="{98FFAEF3-B901-49F1-B971-E4687AF2C4FB}" srcOrd="1" destOrd="0" presId="urn:microsoft.com/office/officeart/2005/8/layout/orgChart1"/>
    <dgm:cxn modelId="{F33BAB3D-1B5F-47A6-8086-3227EA2630D8}" type="presParOf" srcId="{A8186079-1908-41FA-87CA-4FEA042C01AC}" destId="{2C72E476-B932-4525-8C1A-165B67601C14}" srcOrd="1" destOrd="0" presId="urn:microsoft.com/office/officeart/2005/8/layout/orgChart1"/>
    <dgm:cxn modelId="{F9F72B0C-54CA-4080-91A0-F66598F14F5B}" type="presParOf" srcId="{A8186079-1908-41FA-87CA-4FEA042C01AC}" destId="{5DDD0553-4C63-449B-BAB1-4046014DC430}" srcOrd="2" destOrd="0" presId="urn:microsoft.com/office/officeart/2005/8/layout/orgChart1"/>
    <dgm:cxn modelId="{A4425DFC-27C3-4948-8DCE-F06436EBF55A}" type="presParOf" srcId="{21A551B0-E2F1-4414-A9D8-F190A2B93A9F}" destId="{56A775A0-8283-4900-8FDF-FC105A81EFFF}" srcOrd="2" destOrd="0" presId="urn:microsoft.com/office/officeart/2005/8/layout/orgChart1"/>
    <dgm:cxn modelId="{81270905-698D-411F-AF1E-25405FF0CCA7}" type="presParOf" srcId="{2E80FCDA-01C8-481A-826D-6A92107EED58}" destId="{BE99FAB0-5221-4465-BBE1-BB76735C6BD7}" srcOrd="2" destOrd="0" presId="urn:microsoft.com/office/officeart/2005/8/layout/orgChart1"/>
    <dgm:cxn modelId="{6C2E78E5-74D8-4E9D-931D-94B67A39EE76}" type="presParOf" srcId="{E37C37EB-4D13-47DD-97FD-130BF4861E67}" destId="{EC5D79B8-9ACC-4B97-9543-4F5863A4F1E8}" srcOrd="2" destOrd="0" presId="urn:microsoft.com/office/officeart/2005/8/layout/orgChart1"/>
    <dgm:cxn modelId="{549E4D02-7D1B-45D1-B3C4-87940984CC63}" type="presParOf" srcId="{E37C37EB-4D13-47DD-97FD-130BF4861E67}" destId="{C4B62045-2BD7-4D8A-83B6-4B700EC7D1A7}" srcOrd="3" destOrd="0" presId="urn:microsoft.com/office/officeart/2005/8/layout/orgChart1"/>
    <dgm:cxn modelId="{44B38FAC-6480-4D28-9D18-4821B5EF5F6A}" type="presParOf" srcId="{C4B62045-2BD7-4D8A-83B6-4B700EC7D1A7}" destId="{5139216C-CE87-44C2-AE09-8E565A0838EF}" srcOrd="0" destOrd="0" presId="urn:microsoft.com/office/officeart/2005/8/layout/orgChart1"/>
    <dgm:cxn modelId="{F7747342-4147-4994-954D-3933B820C54B}" type="presParOf" srcId="{5139216C-CE87-44C2-AE09-8E565A0838EF}" destId="{1F7B0AED-3C3F-48BF-8B6E-06AB77397FAF}" srcOrd="0" destOrd="0" presId="urn:microsoft.com/office/officeart/2005/8/layout/orgChart1"/>
    <dgm:cxn modelId="{F8BBCB2E-AC34-4661-A43E-EEDD693CA7E3}" type="presParOf" srcId="{5139216C-CE87-44C2-AE09-8E565A0838EF}" destId="{E7482E7F-33E5-451A-A1BE-5054F219D325}" srcOrd="1" destOrd="0" presId="urn:microsoft.com/office/officeart/2005/8/layout/orgChart1"/>
    <dgm:cxn modelId="{68D14463-0B4E-4661-83F9-25A1A0FCE00A}" type="presParOf" srcId="{C4B62045-2BD7-4D8A-83B6-4B700EC7D1A7}" destId="{A2C277B0-5DAE-4C2B-ABE1-B35B194DD59A}" srcOrd="1" destOrd="0" presId="urn:microsoft.com/office/officeart/2005/8/layout/orgChart1"/>
    <dgm:cxn modelId="{A893FC65-16E6-4274-B8BE-9AD10DBFD4C6}" type="presParOf" srcId="{A2C277B0-5DAE-4C2B-ABE1-B35B194DD59A}" destId="{A8F8C7BD-590B-4C1B-9936-158545B1A73F}" srcOrd="0" destOrd="0" presId="urn:microsoft.com/office/officeart/2005/8/layout/orgChart1"/>
    <dgm:cxn modelId="{23A0346C-923C-48E2-A77C-05ABDBCA5857}" type="presParOf" srcId="{A2C277B0-5DAE-4C2B-ABE1-B35B194DD59A}" destId="{2DD422DF-BFC5-4AB4-AF82-0CB8EF57D733}" srcOrd="1" destOrd="0" presId="urn:microsoft.com/office/officeart/2005/8/layout/orgChart1"/>
    <dgm:cxn modelId="{C6CA2650-3037-415A-9711-AAD2CA46B9D1}" type="presParOf" srcId="{2DD422DF-BFC5-4AB4-AF82-0CB8EF57D733}" destId="{E6107BF0-9762-4E34-A363-D71896472BD5}" srcOrd="0" destOrd="0" presId="urn:microsoft.com/office/officeart/2005/8/layout/orgChart1"/>
    <dgm:cxn modelId="{027F3935-87B1-4E29-A3F8-2CC0A2DBF239}" type="presParOf" srcId="{E6107BF0-9762-4E34-A363-D71896472BD5}" destId="{7CCB6417-E8E9-4B46-A4E6-C0CD26C5711D}" srcOrd="0" destOrd="0" presId="urn:microsoft.com/office/officeart/2005/8/layout/orgChart1"/>
    <dgm:cxn modelId="{FA37782A-08A5-4C25-9BAE-9D40F514DE84}" type="presParOf" srcId="{E6107BF0-9762-4E34-A363-D71896472BD5}" destId="{67497383-6E0B-44B5-8371-93034393CB5C}" srcOrd="1" destOrd="0" presId="urn:microsoft.com/office/officeart/2005/8/layout/orgChart1"/>
    <dgm:cxn modelId="{5A1DC97D-9425-4A9D-8C24-9FC85E1BA343}" type="presParOf" srcId="{2DD422DF-BFC5-4AB4-AF82-0CB8EF57D733}" destId="{4C6C4F46-3FC4-42A7-A858-773DD0B34D09}" srcOrd="1" destOrd="0" presId="urn:microsoft.com/office/officeart/2005/8/layout/orgChart1"/>
    <dgm:cxn modelId="{5859ECCD-3692-46CA-803E-FE5698940675}" type="presParOf" srcId="{4C6C4F46-3FC4-42A7-A858-773DD0B34D09}" destId="{3F945D5B-BFA5-4C99-9FCF-5B7FB5B65E3D}" srcOrd="0" destOrd="0" presId="urn:microsoft.com/office/officeart/2005/8/layout/orgChart1"/>
    <dgm:cxn modelId="{66712A7F-496A-4B6A-A8F4-CCE1128BF599}" type="presParOf" srcId="{4C6C4F46-3FC4-42A7-A858-773DD0B34D09}" destId="{EC283922-EB2E-4D5D-9AD2-8162301E874A}" srcOrd="1" destOrd="0" presId="urn:microsoft.com/office/officeart/2005/8/layout/orgChart1"/>
    <dgm:cxn modelId="{6BDEA917-9A52-4F28-B00B-88FBF1F7882F}" type="presParOf" srcId="{EC283922-EB2E-4D5D-9AD2-8162301E874A}" destId="{4D2C6E6B-BAE6-4732-AE6D-41E7B4027211}" srcOrd="0" destOrd="0" presId="urn:microsoft.com/office/officeart/2005/8/layout/orgChart1"/>
    <dgm:cxn modelId="{2F08042C-8EBC-4D93-B340-39A90F156555}" type="presParOf" srcId="{4D2C6E6B-BAE6-4732-AE6D-41E7B4027211}" destId="{4482E1D9-5302-453A-ADEB-C72C5D406363}" srcOrd="0" destOrd="0" presId="urn:microsoft.com/office/officeart/2005/8/layout/orgChart1"/>
    <dgm:cxn modelId="{190E7A40-B539-4394-AAB6-4CA915590C74}" type="presParOf" srcId="{4D2C6E6B-BAE6-4732-AE6D-41E7B4027211}" destId="{2D4760DF-4D63-4A0B-B0E1-D4F995186308}" srcOrd="1" destOrd="0" presId="urn:microsoft.com/office/officeart/2005/8/layout/orgChart1"/>
    <dgm:cxn modelId="{F4F89DD6-5D0A-4192-8D60-ADF375045286}" type="presParOf" srcId="{EC283922-EB2E-4D5D-9AD2-8162301E874A}" destId="{7A79DE59-6A9E-42AD-B047-5A6F62D8C28F}" srcOrd="1" destOrd="0" presId="urn:microsoft.com/office/officeart/2005/8/layout/orgChart1"/>
    <dgm:cxn modelId="{C3339BCF-66CC-4D0F-A9FD-36D5A06D254A}" type="presParOf" srcId="{7A79DE59-6A9E-42AD-B047-5A6F62D8C28F}" destId="{30E91A33-7FEE-4896-A3F7-49DF681DA2DF}" srcOrd="0" destOrd="0" presId="urn:microsoft.com/office/officeart/2005/8/layout/orgChart1"/>
    <dgm:cxn modelId="{016841A0-24F5-4051-AD1E-AD72B40F34CA}" type="presParOf" srcId="{7A79DE59-6A9E-42AD-B047-5A6F62D8C28F}" destId="{C95B1D96-E620-4741-B1BA-AE0C9D4AE565}" srcOrd="1" destOrd="0" presId="urn:microsoft.com/office/officeart/2005/8/layout/orgChart1"/>
    <dgm:cxn modelId="{3E206DB6-46AE-48CA-859A-F5516E06BC68}" type="presParOf" srcId="{C95B1D96-E620-4741-B1BA-AE0C9D4AE565}" destId="{396C201E-E47B-49E1-A822-8AD13EDB2A80}" srcOrd="0" destOrd="0" presId="urn:microsoft.com/office/officeart/2005/8/layout/orgChart1"/>
    <dgm:cxn modelId="{98511298-65A8-4618-B09E-33EF70DF2DBA}" type="presParOf" srcId="{396C201E-E47B-49E1-A822-8AD13EDB2A80}" destId="{E5BC8A88-DD7A-435F-A206-C44332082549}" srcOrd="0" destOrd="0" presId="urn:microsoft.com/office/officeart/2005/8/layout/orgChart1"/>
    <dgm:cxn modelId="{4079C2E5-0098-47E6-8626-43C325E62A6C}" type="presParOf" srcId="{396C201E-E47B-49E1-A822-8AD13EDB2A80}" destId="{5683EF5D-1022-44E4-8235-AEB563751625}" srcOrd="1" destOrd="0" presId="urn:microsoft.com/office/officeart/2005/8/layout/orgChart1"/>
    <dgm:cxn modelId="{0F4C5A78-7F34-48AE-8533-87AEAD08C4FD}" type="presParOf" srcId="{C95B1D96-E620-4741-B1BA-AE0C9D4AE565}" destId="{BEFFE5CF-EF51-4AD7-A66A-FECA539372AF}" srcOrd="1" destOrd="0" presId="urn:microsoft.com/office/officeart/2005/8/layout/orgChart1"/>
    <dgm:cxn modelId="{21662694-3C46-4CCF-AAB3-AEBCF8706FF1}" type="presParOf" srcId="{C95B1D96-E620-4741-B1BA-AE0C9D4AE565}" destId="{C5E57FF2-625F-420F-95E6-E30DF1AE03F0}" srcOrd="2" destOrd="0" presId="urn:microsoft.com/office/officeart/2005/8/layout/orgChart1"/>
    <dgm:cxn modelId="{03CE05E7-0C38-4647-A663-F38DB5036A6A}" type="presParOf" srcId="{EC283922-EB2E-4D5D-9AD2-8162301E874A}" destId="{292069B6-DAC2-4A19-B60F-0BB8C42EBB22}" srcOrd="2" destOrd="0" presId="urn:microsoft.com/office/officeart/2005/8/layout/orgChart1"/>
    <dgm:cxn modelId="{BC5BCA63-7A62-4A8F-865B-EE167AD8641B}" type="presParOf" srcId="{2DD422DF-BFC5-4AB4-AF82-0CB8EF57D733}" destId="{A5DC8D60-D0B3-45C7-811D-8B06BA8CFE15}" srcOrd="2" destOrd="0" presId="urn:microsoft.com/office/officeart/2005/8/layout/orgChart1"/>
    <dgm:cxn modelId="{6F3F61EE-039E-422F-882B-5EB1F263CF9E}" type="presParOf" srcId="{A2C277B0-5DAE-4C2B-ABE1-B35B194DD59A}" destId="{7482A617-E45E-4395-B788-FB758A6B6325}" srcOrd="2" destOrd="0" presId="urn:microsoft.com/office/officeart/2005/8/layout/orgChart1"/>
    <dgm:cxn modelId="{E9BAF1C6-803D-42A4-9415-FD0EB054CEF9}" type="presParOf" srcId="{A2C277B0-5DAE-4C2B-ABE1-B35B194DD59A}" destId="{7186D5BE-FAF2-4930-8CCC-E446745C4322}" srcOrd="3" destOrd="0" presId="urn:microsoft.com/office/officeart/2005/8/layout/orgChart1"/>
    <dgm:cxn modelId="{7C921C1F-DE64-433F-AEF1-F2FB6926DB85}" type="presParOf" srcId="{7186D5BE-FAF2-4930-8CCC-E446745C4322}" destId="{87ECD48B-89D7-4A06-82C6-463C97CA13F4}" srcOrd="0" destOrd="0" presId="urn:microsoft.com/office/officeart/2005/8/layout/orgChart1"/>
    <dgm:cxn modelId="{5A632144-43D6-4BAE-9A03-7C2D70073ECD}" type="presParOf" srcId="{87ECD48B-89D7-4A06-82C6-463C97CA13F4}" destId="{16222973-883A-4B0D-BF05-B68729D9A02F}" srcOrd="0" destOrd="0" presId="urn:microsoft.com/office/officeart/2005/8/layout/orgChart1"/>
    <dgm:cxn modelId="{A65CE1D6-C161-4D9A-8E68-A2A26406BFC4}" type="presParOf" srcId="{87ECD48B-89D7-4A06-82C6-463C97CA13F4}" destId="{35BB1554-5CAB-4C57-AD8E-87CB9C41CE73}" srcOrd="1" destOrd="0" presId="urn:microsoft.com/office/officeart/2005/8/layout/orgChart1"/>
    <dgm:cxn modelId="{DA0BF8BC-CE13-475B-BF80-A8FC5221772A}" type="presParOf" srcId="{7186D5BE-FAF2-4930-8CCC-E446745C4322}" destId="{146DBC7E-6739-4CC6-A83E-99F20DC3E8AD}" srcOrd="1" destOrd="0" presId="urn:microsoft.com/office/officeart/2005/8/layout/orgChart1"/>
    <dgm:cxn modelId="{1AEC2322-2CD9-4C02-AC31-A479C7479570}" type="presParOf" srcId="{146DBC7E-6739-4CC6-A83E-99F20DC3E8AD}" destId="{2DE8F136-9994-44DC-B2D3-9375220C0997}" srcOrd="0" destOrd="0" presId="urn:microsoft.com/office/officeart/2005/8/layout/orgChart1"/>
    <dgm:cxn modelId="{7EFAC1E5-EF2A-4DFD-ACC1-E626B6F0E916}" type="presParOf" srcId="{146DBC7E-6739-4CC6-A83E-99F20DC3E8AD}" destId="{BE094C35-A4D9-4263-B14A-BC261D5F9BF7}" srcOrd="1" destOrd="0" presId="urn:microsoft.com/office/officeart/2005/8/layout/orgChart1"/>
    <dgm:cxn modelId="{8F7FDB07-0E8B-4A5B-9F73-E90B2026EDBE}" type="presParOf" srcId="{BE094C35-A4D9-4263-B14A-BC261D5F9BF7}" destId="{6BC6830F-905B-45DE-B89E-38BB5EE3FB75}" srcOrd="0" destOrd="0" presId="urn:microsoft.com/office/officeart/2005/8/layout/orgChart1"/>
    <dgm:cxn modelId="{AF02C2CC-BB10-4AC3-8D35-76CEEBFAC2FE}" type="presParOf" srcId="{6BC6830F-905B-45DE-B89E-38BB5EE3FB75}" destId="{65198FF6-1CC7-45C5-9B3B-A3F61DD9FBCE}" srcOrd="0" destOrd="0" presId="urn:microsoft.com/office/officeart/2005/8/layout/orgChart1"/>
    <dgm:cxn modelId="{1A36DB32-242A-4F80-830E-731DFFD3525A}" type="presParOf" srcId="{6BC6830F-905B-45DE-B89E-38BB5EE3FB75}" destId="{2C7F63AB-4CDC-4CBB-B99D-941C5B857DF8}" srcOrd="1" destOrd="0" presId="urn:microsoft.com/office/officeart/2005/8/layout/orgChart1"/>
    <dgm:cxn modelId="{428C5F40-B8F5-4395-A0F0-51C9694292BB}" type="presParOf" srcId="{BE094C35-A4D9-4263-B14A-BC261D5F9BF7}" destId="{F3C7340A-1484-4D8B-BF9A-BB18C4AAA0E6}" srcOrd="1" destOrd="0" presId="urn:microsoft.com/office/officeart/2005/8/layout/orgChart1"/>
    <dgm:cxn modelId="{E9FE12C9-3740-4217-A10E-159CC956CEC7}" type="presParOf" srcId="{BE094C35-A4D9-4263-B14A-BC261D5F9BF7}" destId="{3D5425C4-38D7-4495-9C83-DA4D3F12D7D8}" srcOrd="2" destOrd="0" presId="urn:microsoft.com/office/officeart/2005/8/layout/orgChart1"/>
    <dgm:cxn modelId="{54D6A6D9-4E04-48F6-AD94-AC9657D70FB2}" type="presParOf" srcId="{146DBC7E-6739-4CC6-A83E-99F20DC3E8AD}" destId="{AF2A8F0C-2D05-4AC5-96EF-3050AF693AC2}" srcOrd="2" destOrd="0" presId="urn:microsoft.com/office/officeart/2005/8/layout/orgChart1"/>
    <dgm:cxn modelId="{0B3A0D29-979F-4ABA-A7DA-1C34616A1713}" type="presParOf" srcId="{146DBC7E-6739-4CC6-A83E-99F20DC3E8AD}" destId="{2CE0BC94-D3B9-4900-A841-951E26AA2D80}" srcOrd="3" destOrd="0" presId="urn:microsoft.com/office/officeart/2005/8/layout/orgChart1"/>
    <dgm:cxn modelId="{4816823E-9E60-484D-BAFD-988BFF0EDA50}" type="presParOf" srcId="{2CE0BC94-D3B9-4900-A841-951E26AA2D80}" destId="{6FEA6C0D-670E-4C19-A6E9-DEA9C08AE386}" srcOrd="0" destOrd="0" presId="urn:microsoft.com/office/officeart/2005/8/layout/orgChart1"/>
    <dgm:cxn modelId="{E3DEC0F4-B33E-4205-B853-B8E4F5831E0A}" type="presParOf" srcId="{6FEA6C0D-670E-4C19-A6E9-DEA9C08AE386}" destId="{161D7056-7C59-42AC-AF3F-F5F28C08C3B8}" srcOrd="0" destOrd="0" presId="urn:microsoft.com/office/officeart/2005/8/layout/orgChart1"/>
    <dgm:cxn modelId="{9EA80906-2BF5-4C6C-AB1F-97A6B683A582}" type="presParOf" srcId="{6FEA6C0D-670E-4C19-A6E9-DEA9C08AE386}" destId="{95E504D9-C4F8-4614-9F49-9AC2ACBB3AD2}" srcOrd="1" destOrd="0" presId="urn:microsoft.com/office/officeart/2005/8/layout/orgChart1"/>
    <dgm:cxn modelId="{BCF9A381-AF2F-44F6-8A7D-AD7ABEF8AE77}" type="presParOf" srcId="{2CE0BC94-D3B9-4900-A841-951E26AA2D80}" destId="{7E3D5132-9812-46FA-93C0-43C7D03DDD1B}" srcOrd="1" destOrd="0" presId="urn:microsoft.com/office/officeart/2005/8/layout/orgChart1"/>
    <dgm:cxn modelId="{A0E1C9C4-1687-46C6-BCF4-9D7EF0CCD0B0}" type="presParOf" srcId="{2CE0BC94-D3B9-4900-A841-951E26AA2D80}" destId="{E261FD8D-FEFC-442C-A68E-8B774811D15C}" srcOrd="2" destOrd="0" presId="urn:microsoft.com/office/officeart/2005/8/layout/orgChart1"/>
    <dgm:cxn modelId="{26DD2BA4-11D0-43A7-AE0A-45DC59C1EBE1}" type="presParOf" srcId="{7186D5BE-FAF2-4930-8CCC-E446745C4322}" destId="{56E162D9-BB89-42B6-AE76-6DAAD11957E2}" srcOrd="2" destOrd="0" presId="urn:microsoft.com/office/officeart/2005/8/layout/orgChart1"/>
    <dgm:cxn modelId="{46E2DA02-D5B5-4B1F-A2E3-8C5D5CC9A4BB}" type="presParOf" srcId="{C4B62045-2BD7-4D8A-83B6-4B700EC7D1A7}" destId="{D8C68041-D4D6-48DA-BE13-6BC7BB74A698}" srcOrd="2" destOrd="0" presId="urn:microsoft.com/office/officeart/2005/8/layout/orgChart1"/>
    <dgm:cxn modelId="{CF476515-DF1C-48D2-B15A-733E6DF777D8}" type="presParOf" srcId="{E37C37EB-4D13-47DD-97FD-130BF4861E67}" destId="{E9407FB4-C595-43FD-8A4A-E38017237056}" srcOrd="4" destOrd="0" presId="urn:microsoft.com/office/officeart/2005/8/layout/orgChart1"/>
    <dgm:cxn modelId="{34EC6489-A3EF-4C92-B3F2-7E6D5E9E8662}" type="presParOf" srcId="{E37C37EB-4D13-47DD-97FD-130BF4861E67}" destId="{B6F55432-1D45-4BC7-822A-ED4966BEB704}" srcOrd="5" destOrd="0" presId="urn:microsoft.com/office/officeart/2005/8/layout/orgChart1"/>
    <dgm:cxn modelId="{37AFAA07-F8CA-4FC8-B916-AF9CF9965503}" type="presParOf" srcId="{B6F55432-1D45-4BC7-822A-ED4966BEB704}" destId="{92BC2345-F6B6-4B0E-9564-53618021A694}" srcOrd="0" destOrd="0" presId="urn:microsoft.com/office/officeart/2005/8/layout/orgChart1"/>
    <dgm:cxn modelId="{BB0A3B48-5060-4114-8565-FF1AB48EC05D}" type="presParOf" srcId="{92BC2345-F6B6-4B0E-9564-53618021A694}" destId="{D945637E-2BED-4B5F-99DC-FE78DCD115DA}" srcOrd="0" destOrd="0" presId="urn:microsoft.com/office/officeart/2005/8/layout/orgChart1"/>
    <dgm:cxn modelId="{4569C9E9-8852-4C91-886B-ED3A1D319087}" type="presParOf" srcId="{92BC2345-F6B6-4B0E-9564-53618021A694}" destId="{AC8800FC-4A41-40E9-BDFF-7DE7D0642407}" srcOrd="1" destOrd="0" presId="urn:microsoft.com/office/officeart/2005/8/layout/orgChart1"/>
    <dgm:cxn modelId="{D3FD0019-7BC1-4B1A-9896-9695218CCB82}" type="presParOf" srcId="{B6F55432-1D45-4BC7-822A-ED4966BEB704}" destId="{0BF6F387-A240-432E-B01C-2E88029A242F}" srcOrd="1" destOrd="0" presId="urn:microsoft.com/office/officeart/2005/8/layout/orgChart1"/>
    <dgm:cxn modelId="{40FDD074-F769-476B-8E5D-888E34E93749}" type="presParOf" srcId="{0BF6F387-A240-432E-B01C-2E88029A242F}" destId="{DC4F4969-8248-4C6A-BC20-F8719D1C02CF}" srcOrd="0" destOrd="0" presId="urn:microsoft.com/office/officeart/2005/8/layout/orgChart1"/>
    <dgm:cxn modelId="{81917C47-A3C3-4603-89B7-D710138CAEF7}" type="presParOf" srcId="{0BF6F387-A240-432E-B01C-2E88029A242F}" destId="{6D723487-451A-4DD0-9A84-9E973D3642CC}" srcOrd="1" destOrd="0" presId="urn:microsoft.com/office/officeart/2005/8/layout/orgChart1"/>
    <dgm:cxn modelId="{3EACD755-21FF-4E1B-823D-3C1734864D9D}" type="presParOf" srcId="{6D723487-451A-4DD0-9A84-9E973D3642CC}" destId="{511E1449-417E-4901-AD78-CE13577838D7}" srcOrd="0" destOrd="0" presId="urn:microsoft.com/office/officeart/2005/8/layout/orgChart1"/>
    <dgm:cxn modelId="{DE966EB4-262A-44FD-A2B2-2B65179678DC}" type="presParOf" srcId="{511E1449-417E-4901-AD78-CE13577838D7}" destId="{7C3C789C-5426-4F10-BA1B-2F86F758BAC0}" srcOrd="0" destOrd="0" presId="urn:microsoft.com/office/officeart/2005/8/layout/orgChart1"/>
    <dgm:cxn modelId="{BF497412-8694-41A6-AEBE-512C86384F81}" type="presParOf" srcId="{511E1449-417E-4901-AD78-CE13577838D7}" destId="{E75F7F92-2E0C-458D-AA37-DF53B930D21F}" srcOrd="1" destOrd="0" presId="urn:microsoft.com/office/officeart/2005/8/layout/orgChart1"/>
    <dgm:cxn modelId="{32116D24-E28A-4EE5-8BF4-A1D9E19DC926}" type="presParOf" srcId="{6D723487-451A-4DD0-9A84-9E973D3642CC}" destId="{D7B8CF6D-391F-4221-A7B4-FA861F672F5B}" srcOrd="1" destOrd="0" presId="urn:microsoft.com/office/officeart/2005/8/layout/orgChart1"/>
    <dgm:cxn modelId="{C3E890C3-5925-4FD1-BA6D-68990BD4B04A}" type="presParOf" srcId="{6D723487-451A-4DD0-9A84-9E973D3642CC}" destId="{7DF1C8BE-B55E-4C87-8BDB-F71368587F97}" srcOrd="2" destOrd="0" presId="urn:microsoft.com/office/officeart/2005/8/layout/orgChart1"/>
    <dgm:cxn modelId="{9E433739-A0D8-4A62-9FF9-10C129A2A0FE}" type="presParOf" srcId="{0BF6F387-A240-432E-B01C-2E88029A242F}" destId="{14B44BF3-2F83-44E9-94DE-8B258828BE40}" srcOrd="2" destOrd="0" presId="urn:microsoft.com/office/officeart/2005/8/layout/orgChart1"/>
    <dgm:cxn modelId="{02F2BAC4-8F3B-43A9-8186-CED8CAA316D1}" type="presParOf" srcId="{0BF6F387-A240-432E-B01C-2E88029A242F}" destId="{7536D53E-694C-4D42-B5AD-550E6E4B0F41}" srcOrd="3" destOrd="0" presId="urn:microsoft.com/office/officeart/2005/8/layout/orgChart1"/>
    <dgm:cxn modelId="{3830DBB0-0D91-40E7-9676-A1D8CE031EAC}" type="presParOf" srcId="{7536D53E-694C-4D42-B5AD-550E6E4B0F41}" destId="{47EB431C-44BE-41DF-B6DD-18104D4C5CFB}" srcOrd="0" destOrd="0" presId="urn:microsoft.com/office/officeart/2005/8/layout/orgChart1"/>
    <dgm:cxn modelId="{7125960B-05BC-49E0-B9D9-E77DFD576D60}" type="presParOf" srcId="{47EB431C-44BE-41DF-B6DD-18104D4C5CFB}" destId="{5A1CD8F4-8011-45AA-8547-A10D751F1E49}" srcOrd="0" destOrd="0" presId="urn:microsoft.com/office/officeart/2005/8/layout/orgChart1"/>
    <dgm:cxn modelId="{5B99451B-D426-4327-A6EB-69CAB64F40C6}" type="presParOf" srcId="{47EB431C-44BE-41DF-B6DD-18104D4C5CFB}" destId="{BE8C18E0-23F9-4255-845F-316EE7A13D76}" srcOrd="1" destOrd="0" presId="urn:microsoft.com/office/officeart/2005/8/layout/orgChart1"/>
    <dgm:cxn modelId="{83970595-A03B-476A-BFB5-00AD3D1318A8}" type="presParOf" srcId="{7536D53E-694C-4D42-B5AD-550E6E4B0F41}" destId="{80F26709-77D5-4294-B0AC-2CCB35BEDCE9}" srcOrd="1" destOrd="0" presId="urn:microsoft.com/office/officeart/2005/8/layout/orgChart1"/>
    <dgm:cxn modelId="{BC6B9AF4-637D-4B5C-9C2F-E4C016CA13C9}" type="presParOf" srcId="{7536D53E-694C-4D42-B5AD-550E6E4B0F41}" destId="{BBB332F8-F400-4EFA-B886-E2C3D6B12F43}" srcOrd="2" destOrd="0" presId="urn:microsoft.com/office/officeart/2005/8/layout/orgChart1"/>
    <dgm:cxn modelId="{A34A2C34-D93F-4DAE-946A-AB83CC3BA6E6}" type="presParOf" srcId="{B6F55432-1D45-4BC7-822A-ED4966BEB704}" destId="{AD85E1BF-802D-44B2-839F-1184D0E4514F}" srcOrd="2" destOrd="0" presId="urn:microsoft.com/office/officeart/2005/8/layout/orgChart1"/>
    <dgm:cxn modelId="{89CFC283-98F5-4739-A84F-F69A6ADAF7BA}" type="presParOf" srcId="{E37C37EB-4D13-47DD-97FD-130BF4861E67}" destId="{4454A5E4-7E5D-4BCD-983B-55C11D06E546}" srcOrd="6" destOrd="0" presId="urn:microsoft.com/office/officeart/2005/8/layout/orgChart1"/>
    <dgm:cxn modelId="{422F852B-A65A-45A7-B209-2497FBB5C7B2}" type="presParOf" srcId="{E37C37EB-4D13-47DD-97FD-130BF4861E67}" destId="{D2293579-23D9-4923-821D-01A294A6B4BA}" srcOrd="7" destOrd="0" presId="urn:microsoft.com/office/officeart/2005/8/layout/orgChart1"/>
    <dgm:cxn modelId="{2CAB6F2E-9DAA-43A2-A970-FA48CAE80285}" type="presParOf" srcId="{D2293579-23D9-4923-821D-01A294A6B4BA}" destId="{97360305-4B1B-48B7-972F-6DEF10D883DB}" srcOrd="0" destOrd="0" presId="urn:microsoft.com/office/officeart/2005/8/layout/orgChart1"/>
    <dgm:cxn modelId="{F874B460-8427-4288-8D02-4959C4139C9E}" type="presParOf" srcId="{97360305-4B1B-48B7-972F-6DEF10D883DB}" destId="{103EEC0D-0BFA-4989-A814-A56A80E60ABF}" srcOrd="0" destOrd="0" presId="urn:microsoft.com/office/officeart/2005/8/layout/orgChart1"/>
    <dgm:cxn modelId="{09897A52-835A-4824-9F08-3776BC852F75}" type="presParOf" srcId="{97360305-4B1B-48B7-972F-6DEF10D883DB}" destId="{B47ACEA7-3060-481A-B669-E24A9ACBC9B2}" srcOrd="1" destOrd="0" presId="urn:microsoft.com/office/officeart/2005/8/layout/orgChart1"/>
    <dgm:cxn modelId="{4E173CC8-0142-4C5A-89DF-FB0B2D97622E}" type="presParOf" srcId="{D2293579-23D9-4923-821D-01A294A6B4BA}" destId="{2CA05532-87A2-47DB-8A06-E4C0FC0168B6}" srcOrd="1" destOrd="0" presId="urn:microsoft.com/office/officeart/2005/8/layout/orgChart1"/>
    <dgm:cxn modelId="{D1C09027-A42F-44BF-80FA-B6757C4CEA2A}" type="presParOf" srcId="{2CA05532-87A2-47DB-8A06-E4C0FC0168B6}" destId="{C395DE37-0C96-4430-B049-3F2F2AEECBFE}" srcOrd="0" destOrd="0" presId="urn:microsoft.com/office/officeart/2005/8/layout/orgChart1"/>
    <dgm:cxn modelId="{B7F347E0-653E-439E-BF3D-9907F48BECF4}" type="presParOf" srcId="{2CA05532-87A2-47DB-8A06-E4C0FC0168B6}" destId="{B758B7D8-6647-4047-9DD8-89DD48C9DF13}" srcOrd="1" destOrd="0" presId="urn:microsoft.com/office/officeart/2005/8/layout/orgChart1"/>
    <dgm:cxn modelId="{E9081419-EFBE-4657-BA32-5B8E2006E157}" type="presParOf" srcId="{B758B7D8-6647-4047-9DD8-89DD48C9DF13}" destId="{FC07951B-BA8D-4E5A-9B1F-9339E1FC8592}" srcOrd="0" destOrd="0" presId="urn:microsoft.com/office/officeart/2005/8/layout/orgChart1"/>
    <dgm:cxn modelId="{6762D0D8-A960-4EEB-8F27-7EED375C24F0}" type="presParOf" srcId="{FC07951B-BA8D-4E5A-9B1F-9339E1FC8592}" destId="{1399E8F7-F636-43F6-B234-72F9B07C9AB5}" srcOrd="0" destOrd="0" presId="urn:microsoft.com/office/officeart/2005/8/layout/orgChart1"/>
    <dgm:cxn modelId="{D46EA830-3107-4758-BDDC-2A0B7366EBD1}" type="presParOf" srcId="{FC07951B-BA8D-4E5A-9B1F-9339E1FC8592}" destId="{1E1DF0B4-3ED1-45EB-A869-88FFED809CD0}" srcOrd="1" destOrd="0" presId="urn:microsoft.com/office/officeart/2005/8/layout/orgChart1"/>
    <dgm:cxn modelId="{65C6A722-E43D-4020-A843-EECFE2FA8623}" type="presParOf" srcId="{B758B7D8-6647-4047-9DD8-89DD48C9DF13}" destId="{091EA506-1311-4CEC-A0DA-D9A39E9F180D}" srcOrd="1" destOrd="0" presId="urn:microsoft.com/office/officeart/2005/8/layout/orgChart1"/>
    <dgm:cxn modelId="{1C6DBF12-B184-4C1D-B056-ECEF1422FD4F}" type="presParOf" srcId="{B758B7D8-6647-4047-9DD8-89DD48C9DF13}" destId="{2AF876E2-8724-41A4-891F-F37E264929FA}" srcOrd="2" destOrd="0" presId="urn:microsoft.com/office/officeart/2005/8/layout/orgChart1"/>
    <dgm:cxn modelId="{04C2E90D-EE09-4392-87DD-988C312D3C43}" type="presParOf" srcId="{2CA05532-87A2-47DB-8A06-E4C0FC0168B6}" destId="{2D7FE585-6430-4827-832A-E91580AEA354}" srcOrd="2" destOrd="0" presId="urn:microsoft.com/office/officeart/2005/8/layout/orgChart1"/>
    <dgm:cxn modelId="{5386D2BB-1165-45F4-AB2A-5D2514994656}" type="presParOf" srcId="{2CA05532-87A2-47DB-8A06-E4C0FC0168B6}" destId="{F6B87402-A5BE-497A-B008-B6E2DFA57BA1}" srcOrd="3" destOrd="0" presId="urn:microsoft.com/office/officeart/2005/8/layout/orgChart1"/>
    <dgm:cxn modelId="{6A4E1C60-E35A-49B3-AE87-762C8F85E2E5}" type="presParOf" srcId="{F6B87402-A5BE-497A-B008-B6E2DFA57BA1}" destId="{9CD43CCD-2B69-4A1D-9289-2ED7E167786A}" srcOrd="0" destOrd="0" presId="urn:microsoft.com/office/officeart/2005/8/layout/orgChart1"/>
    <dgm:cxn modelId="{45D8CCF4-64CE-4CC1-BD4F-30DCDFE04C78}" type="presParOf" srcId="{9CD43CCD-2B69-4A1D-9289-2ED7E167786A}" destId="{1EA5D1F4-2216-45B0-B4A7-57A3DE214A69}" srcOrd="0" destOrd="0" presId="urn:microsoft.com/office/officeart/2005/8/layout/orgChart1"/>
    <dgm:cxn modelId="{60FE151E-C0E6-4612-9335-E78325C9043B}" type="presParOf" srcId="{9CD43CCD-2B69-4A1D-9289-2ED7E167786A}" destId="{5ED159CF-D9EA-4001-851F-59C7CD52FA67}" srcOrd="1" destOrd="0" presId="urn:microsoft.com/office/officeart/2005/8/layout/orgChart1"/>
    <dgm:cxn modelId="{D49D84CA-2270-490D-8854-60042D02893A}" type="presParOf" srcId="{F6B87402-A5BE-497A-B008-B6E2DFA57BA1}" destId="{2FAF53CD-B197-4A6B-B517-0509300055FB}" srcOrd="1" destOrd="0" presId="urn:microsoft.com/office/officeart/2005/8/layout/orgChart1"/>
    <dgm:cxn modelId="{54C330CD-89F6-4264-A1B5-D91A399910FD}" type="presParOf" srcId="{F6B87402-A5BE-497A-B008-B6E2DFA57BA1}" destId="{B532793D-9E85-4287-8FE0-8B4D660A6860}" srcOrd="2" destOrd="0" presId="urn:microsoft.com/office/officeart/2005/8/layout/orgChart1"/>
    <dgm:cxn modelId="{1297C506-D45C-441E-A4E5-1E6593878E46}" type="presParOf" srcId="{2CA05532-87A2-47DB-8A06-E4C0FC0168B6}" destId="{A6D00AEA-E78D-497C-BCCC-6FA91881603C}" srcOrd="4" destOrd="0" presId="urn:microsoft.com/office/officeart/2005/8/layout/orgChart1"/>
    <dgm:cxn modelId="{A6B52D36-2D5B-4E78-B4A8-6669537FD244}" type="presParOf" srcId="{2CA05532-87A2-47DB-8A06-E4C0FC0168B6}" destId="{A8EE3177-EA48-4F15-98FD-8E8B9652E839}" srcOrd="5" destOrd="0" presId="urn:microsoft.com/office/officeart/2005/8/layout/orgChart1"/>
    <dgm:cxn modelId="{C13FDDA5-FB7F-4E1D-A185-1C3BA07EC44F}" type="presParOf" srcId="{A8EE3177-EA48-4F15-98FD-8E8B9652E839}" destId="{A6448AC5-8EE1-46AE-BF47-F4D45DB40853}" srcOrd="0" destOrd="0" presId="urn:microsoft.com/office/officeart/2005/8/layout/orgChart1"/>
    <dgm:cxn modelId="{76FD8C95-071C-442B-B19B-4BB4A0FBA716}" type="presParOf" srcId="{A6448AC5-8EE1-46AE-BF47-F4D45DB40853}" destId="{426DE0E7-FB69-47A1-A825-6774A06BA7D2}" srcOrd="0" destOrd="0" presId="urn:microsoft.com/office/officeart/2005/8/layout/orgChart1"/>
    <dgm:cxn modelId="{151C6DC8-3F96-4EF1-B234-5A2D5661F8E8}" type="presParOf" srcId="{A6448AC5-8EE1-46AE-BF47-F4D45DB40853}" destId="{AA19A3AB-DD31-4301-8E98-59C1BFCC91D1}" srcOrd="1" destOrd="0" presId="urn:microsoft.com/office/officeart/2005/8/layout/orgChart1"/>
    <dgm:cxn modelId="{8A99C91C-B345-4267-B487-8B6EDB100DD5}" type="presParOf" srcId="{A8EE3177-EA48-4F15-98FD-8E8B9652E839}" destId="{8D3B815E-19BE-4D1E-AAD9-BFF3FEE7FB0C}" srcOrd="1" destOrd="0" presId="urn:microsoft.com/office/officeart/2005/8/layout/orgChart1"/>
    <dgm:cxn modelId="{166CDC86-F792-4C59-9F4D-3932BEC0969F}" type="presParOf" srcId="{A8EE3177-EA48-4F15-98FD-8E8B9652E839}" destId="{50C48913-9ACD-43EB-88C9-F5E43DBB5D86}" srcOrd="2" destOrd="0" presId="urn:microsoft.com/office/officeart/2005/8/layout/orgChart1"/>
    <dgm:cxn modelId="{E3D20A1E-C7BC-4497-85D9-CB18690D8DC0}" type="presParOf" srcId="{2CA05532-87A2-47DB-8A06-E4C0FC0168B6}" destId="{1C8EE572-1010-40EC-B8F3-B595A8C0E2EB}" srcOrd="6" destOrd="0" presId="urn:microsoft.com/office/officeart/2005/8/layout/orgChart1"/>
    <dgm:cxn modelId="{DC9A322B-AF73-4C7C-BC2C-125F00D93110}" type="presParOf" srcId="{2CA05532-87A2-47DB-8A06-E4C0FC0168B6}" destId="{3AA24DBE-13CD-41E0-8558-0F34356E8705}" srcOrd="7" destOrd="0" presId="urn:microsoft.com/office/officeart/2005/8/layout/orgChart1"/>
    <dgm:cxn modelId="{825A70F8-8DF1-462E-B7B4-03C9630F2491}" type="presParOf" srcId="{3AA24DBE-13CD-41E0-8558-0F34356E8705}" destId="{B9BFADC4-305F-4BB2-8B5A-2F299DC9C88B}" srcOrd="0" destOrd="0" presId="urn:microsoft.com/office/officeart/2005/8/layout/orgChart1"/>
    <dgm:cxn modelId="{1E27C47F-65B2-40E3-89A0-32B93EBC9905}" type="presParOf" srcId="{B9BFADC4-305F-4BB2-8B5A-2F299DC9C88B}" destId="{87DA182B-C0B9-4EA1-9A8B-9B950572E4A7}" srcOrd="0" destOrd="0" presId="urn:microsoft.com/office/officeart/2005/8/layout/orgChart1"/>
    <dgm:cxn modelId="{58C4A168-61D8-4DDB-ABBE-089A5F03576F}" type="presParOf" srcId="{B9BFADC4-305F-4BB2-8B5A-2F299DC9C88B}" destId="{B5C2CA9A-25C0-453A-903A-380FE2B85D8C}" srcOrd="1" destOrd="0" presId="urn:microsoft.com/office/officeart/2005/8/layout/orgChart1"/>
    <dgm:cxn modelId="{62EF481B-F234-4314-B651-56264B208FC8}" type="presParOf" srcId="{3AA24DBE-13CD-41E0-8558-0F34356E8705}" destId="{8D5D18B0-21B2-4AED-9390-617856BE48E3}" srcOrd="1" destOrd="0" presId="urn:microsoft.com/office/officeart/2005/8/layout/orgChart1"/>
    <dgm:cxn modelId="{877323F4-A3BB-4B6D-9BB2-779620989E2A}" type="presParOf" srcId="{3AA24DBE-13CD-41E0-8558-0F34356E8705}" destId="{78093C94-1B39-478F-A64D-594EAE603888}" srcOrd="2" destOrd="0" presId="urn:microsoft.com/office/officeart/2005/8/layout/orgChart1"/>
    <dgm:cxn modelId="{36BB6549-3762-45A3-A423-40E4E4DE3F5B}" type="presParOf" srcId="{D2293579-23D9-4923-821D-01A294A6B4BA}" destId="{B0466670-A5F7-400F-8810-A3BC37B260D5}" srcOrd="2" destOrd="0" presId="urn:microsoft.com/office/officeart/2005/8/layout/orgChart1"/>
    <dgm:cxn modelId="{ACB51B70-8EAE-4246-B234-B05EC57AC45C}" type="presParOf" srcId="{E37C37EB-4D13-47DD-97FD-130BF4861E67}" destId="{BC06608C-7984-46CA-94E2-BF720C8AA7C9}" srcOrd="8" destOrd="0" presId="urn:microsoft.com/office/officeart/2005/8/layout/orgChart1"/>
    <dgm:cxn modelId="{EB61E9AA-27FA-4A98-ADF1-AA56B148B83F}" type="presParOf" srcId="{E37C37EB-4D13-47DD-97FD-130BF4861E67}" destId="{C3012BCC-4737-4609-BF25-B749069734A5}" srcOrd="9" destOrd="0" presId="urn:microsoft.com/office/officeart/2005/8/layout/orgChart1"/>
    <dgm:cxn modelId="{342183DD-D41B-4328-806E-85762B9FC180}" type="presParOf" srcId="{C3012BCC-4737-4609-BF25-B749069734A5}" destId="{D2B16504-D045-4C04-BDDC-BAD71AA0C6CC}" srcOrd="0" destOrd="0" presId="urn:microsoft.com/office/officeart/2005/8/layout/orgChart1"/>
    <dgm:cxn modelId="{DCC5FF5A-D5F8-4419-881A-5F524C9C5B89}" type="presParOf" srcId="{D2B16504-D045-4C04-BDDC-BAD71AA0C6CC}" destId="{C6E9C183-0747-441C-BFCC-5DBF84AB7F65}" srcOrd="0" destOrd="0" presId="urn:microsoft.com/office/officeart/2005/8/layout/orgChart1"/>
    <dgm:cxn modelId="{A6AD96A4-0BE5-4F0C-A9FA-5AB0A84D023E}" type="presParOf" srcId="{D2B16504-D045-4C04-BDDC-BAD71AA0C6CC}" destId="{B7972FB5-6030-423C-A223-57A030451324}" srcOrd="1" destOrd="0" presId="urn:microsoft.com/office/officeart/2005/8/layout/orgChart1"/>
    <dgm:cxn modelId="{C6E53695-C4DF-4227-B6DE-92FD433D8AC3}" type="presParOf" srcId="{C3012BCC-4737-4609-BF25-B749069734A5}" destId="{1CB95AD0-5F74-4B0A-ADEE-27B027FA9E85}" srcOrd="1" destOrd="0" presId="urn:microsoft.com/office/officeart/2005/8/layout/orgChart1"/>
    <dgm:cxn modelId="{8CF6FB40-018B-413B-9111-BF329319A8FE}" type="presParOf" srcId="{1CB95AD0-5F74-4B0A-ADEE-27B027FA9E85}" destId="{EF302E5C-7331-4B32-AAFE-F7183EE3BB85}" srcOrd="0" destOrd="0" presId="urn:microsoft.com/office/officeart/2005/8/layout/orgChart1"/>
    <dgm:cxn modelId="{EF953A4D-50EC-435F-9333-4E2A4FB1B2B3}" type="presParOf" srcId="{1CB95AD0-5F74-4B0A-ADEE-27B027FA9E85}" destId="{8015162E-A77D-4E25-8BEF-88C52F4E36B1}" srcOrd="1" destOrd="0" presId="urn:microsoft.com/office/officeart/2005/8/layout/orgChart1"/>
    <dgm:cxn modelId="{979C0C9A-8E8F-47AD-AFA5-EB01495CD2BF}" type="presParOf" srcId="{8015162E-A77D-4E25-8BEF-88C52F4E36B1}" destId="{BFFCB387-FB87-4CD8-A480-5631689B7E16}" srcOrd="0" destOrd="0" presId="urn:microsoft.com/office/officeart/2005/8/layout/orgChart1"/>
    <dgm:cxn modelId="{F2D69201-AD80-43A4-960E-8AEDABF9287C}" type="presParOf" srcId="{BFFCB387-FB87-4CD8-A480-5631689B7E16}" destId="{2DCF60B4-5FAE-4AC7-80C4-24C19C24498B}" srcOrd="0" destOrd="0" presId="urn:microsoft.com/office/officeart/2005/8/layout/orgChart1"/>
    <dgm:cxn modelId="{DCF8575A-3C21-461F-A3E0-E6378DBFB649}" type="presParOf" srcId="{BFFCB387-FB87-4CD8-A480-5631689B7E16}" destId="{80392304-D0AC-474E-A32E-FB4AA1F320B6}" srcOrd="1" destOrd="0" presId="urn:microsoft.com/office/officeart/2005/8/layout/orgChart1"/>
    <dgm:cxn modelId="{F1A58B25-B227-4B4B-BAEB-F83129CE7993}" type="presParOf" srcId="{8015162E-A77D-4E25-8BEF-88C52F4E36B1}" destId="{F7518291-105C-49C6-B2A5-42E221DD10D9}" srcOrd="1" destOrd="0" presId="urn:microsoft.com/office/officeart/2005/8/layout/orgChart1"/>
    <dgm:cxn modelId="{4F19E2DA-F6E2-4241-9E7C-F5C1D5A7551F}" type="presParOf" srcId="{8015162E-A77D-4E25-8BEF-88C52F4E36B1}" destId="{D368268C-30EE-4922-8B97-C5536692DE37}" srcOrd="2" destOrd="0" presId="urn:microsoft.com/office/officeart/2005/8/layout/orgChart1"/>
    <dgm:cxn modelId="{F60BF680-62BD-4B92-8664-669E0147F9C3}" type="presParOf" srcId="{C3012BCC-4737-4609-BF25-B749069734A5}" destId="{C3E2BEC2-6DEA-4112-A9BF-3E9B8C2B9C79}" srcOrd="2" destOrd="0" presId="urn:microsoft.com/office/officeart/2005/8/layout/orgChart1"/>
    <dgm:cxn modelId="{7CB1BD26-C496-4E77-8E59-78C6E20F7827}" type="presParOf" srcId="{E37C37EB-4D13-47DD-97FD-130BF4861E67}" destId="{4B940BA0-6DC4-4018-B7B5-1C9D2A499856}" srcOrd="10" destOrd="0" presId="urn:microsoft.com/office/officeart/2005/8/layout/orgChart1"/>
    <dgm:cxn modelId="{432ADFA5-7E1C-4836-B57F-CE76FA8B43B9}" type="presParOf" srcId="{E37C37EB-4D13-47DD-97FD-130BF4861E67}" destId="{2E4B3659-404A-4384-AAA9-7B9D1FF3A28A}" srcOrd="11" destOrd="0" presId="urn:microsoft.com/office/officeart/2005/8/layout/orgChart1"/>
    <dgm:cxn modelId="{46D6FFB5-12F2-492D-A71F-362B1BA8344D}" type="presParOf" srcId="{2E4B3659-404A-4384-AAA9-7B9D1FF3A28A}" destId="{C3268C7E-1468-47D4-9A8C-9B80C25A4189}" srcOrd="0" destOrd="0" presId="urn:microsoft.com/office/officeart/2005/8/layout/orgChart1"/>
    <dgm:cxn modelId="{E83C7863-231E-4643-B537-59660C2EBA61}" type="presParOf" srcId="{C3268C7E-1468-47D4-9A8C-9B80C25A4189}" destId="{9E743A80-226A-432B-92F3-41E0413ACA31}" srcOrd="0" destOrd="0" presId="urn:microsoft.com/office/officeart/2005/8/layout/orgChart1"/>
    <dgm:cxn modelId="{B944FE9F-868F-4A5A-91AA-AD0BB0169490}" type="presParOf" srcId="{C3268C7E-1468-47D4-9A8C-9B80C25A4189}" destId="{0C9A363B-95D1-4E7C-AFDF-9C6D3CEA4CDB}" srcOrd="1" destOrd="0" presId="urn:microsoft.com/office/officeart/2005/8/layout/orgChart1"/>
    <dgm:cxn modelId="{466552B4-97EA-4435-8BFD-83ECDDF12117}" type="presParOf" srcId="{2E4B3659-404A-4384-AAA9-7B9D1FF3A28A}" destId="{F202FB6F-B014-4D01-9E76-DBBA412D2B7D}" srcOrd="1" destOrd="0" presId="urn:microsoft.com/office/officeart/2005/8/layout/orgChart1"/>
    <dgm:cxn modelId="{4519D4CC-2312-4423-866A-C398BFAE4AC2}" type="presParOf" srcId="{F202FB6F-B014-4D01-9E76-DBBA412D2B7D}" destId="{4DC13076-1775-4C3B-B932-F62E88E49DD0}" srcOrd="0" destOrd="0" presId="urn:microsoft.com/office/officeart/2005/8/layout/orgChart1"/>
    <dgm:cxn modelId="{E3EC705F-C254-4C73-B387-46CAA2EFE167}" type="presParOf" srcId="{F202FB6F-B014-4D01-9E76-DBBA412D2B7D}" destId="{EF6402A9-64BA-4EC7-8A3F-52DE06B3DDB8}" srcOrd="1" destOrd="0" presId="urn:microsoft.com/office/officeart/2005/8/layout/orgChart1"/>
    <dgm:cxn modelId="{51C758E9-A81B-45E5-9D07-59A4A499096B}" type="presParOf" srcId="{EF6402A9-64BA-4EC7-8A3F-52DE06B3DDB8}" destId="{D47B0346-29B4-4F06-AA1A-481C9D53A650}" srcOrd="0" destOrd="0" presId="urn:microsoft.com/office/officeart/2005/8/layout/orgChart1"/>
    <dgm:cxn modelId="{3401730F-75A6-4BD6-A1EB-BA5C83D8B926}" type="presParOf" srcId="{D47B0346-29B4-4F06-AA1A-481C9D53A650}" destId="{8CE35CAA-D92C-49BB-85B7-AB968DB934A4}" srcOrd="0" destOrd="0" presId="urn:microsoft.com/office/officeart/2005/8/layout/orgChart1"/>
    <dgm:cxn modelId="{E8C175A1-988B-41EE-8992-A6F8E9968C5E}" type="presParOf" srcId="{D47B0346-29B4-4F06-AA1A-481C9D53A650}" destId="{1DA3421C-E56B-436F-A312-50C59CE26974}" srcOrd="1" destOrd="0" presId="urn:microsoft.com/office/officeart/2005/8/layout/orgChart1"/>
    <dgm:cxn modelId="{D9015B0F-7923-4335-B3F0-CEAC5CAECB4B}" type="presParOf" srcId="{EF6402A9-64BA-4EC7-8A3F-52DE06B3DDB8}" destId="{F074D8BF-84C1-40AF-983C-14E6DF580A4D}" srcOrd="1" destOrd="0" presId="urn:microsoft.com/office/officeart/2005/8/layout/orgChart1"/>
    <dgm:cxn modelId="{E6A190D3-5285-4A54-A78B-2BF94CFDFB36}" type="presParOf" srcId="{F074D8BF-84C1-40AF-983C-14E6DF580A4D}" destId="{BD7EA14B-960D-44ED-A94D-C7116D8CD4D7}" srcOrd="0" destOrd="0" presId="urn:microsoft.com/office/officeart/2005/8/layout/orgChart1"/>
    <dgm:cxn modelId="{36D97E26-9CEF-47F9-A15A-1CE0EBBF0777}" type="presParOf" srcId="{F074D8BF-84C1-40AF-983C-14E6DF580A4D}" destId="{499C06F4-854A-41F2-B532-9D061753487B}" srcOrd="1" destOrd="0" presId="urn:microsoft.com/office/officeart/2005/8/layout/orgChart1"/>
    <dgm:cxn modelId="{63F011BD-15C5-49F2-A80E-A0086B02FDE6}" type="presParOf" srcId="{499C06F4-854A-41F2-B532-9D061753487B}" destId="{22F139DE-394F-467D-B243-661230C73A49}" srcOrd="0" destOrd="0" presId="urn:microsoft.com/office/officeart/2005/8/layout/orgChart1"/>
    <dgm:cxn modelId="{2C31C398-5553-43D5-AD46-5DA7DD29FF8E}" type="presParOf" srcId="{22F139DE-394F-467D-B243-661230C73A49}" destId="{863F1478-2662-4EC9-890C-05C954EBBE43}" srcOrd="0" destOrd="0" presId="urn:microsoft.com/office/officeart/2005/8/layout/orgChart1"/>
    <dgm:cxn modelId="{9C1D15EC-6AED-4A10-BC0D-16D2BCF2BB4C}" type="presParOf" srcId="{22F139DE-394F-467D-B243-661230C73A49}" destId="{35D0088A-489E-4A46-808F-E5D3C49A94A7}" srcOrd="1" destOrd="0" presId="urn:microsoft.com/office/officeart/2005/8/layout/orgChart1"/>
    <dgm:cxn modelId="{BA5F19DB-EE1F-4C0B-999B-F6F283F5A475}" type="presParOf" srcId="{499C06F4-854A-41F2-B532-9D061753487B}" destId="{83691590-B630-422A-9D4C-9DF9AFAAFC1E}" srcOrd="1" destOrd="0" presId="urn:microsoft.com/office/officeart/2005/8/layout/orgChart1"/>
    <dgm:cxn modelId="{CD1A81DF-34C7-4F0F-9B16-CE99E27C47FB}" type="presParOf" srcId="{499C06F4-854A-41F2-B532-9D061753487B}" destId="{CD924CFD-6E37-408C-B2ED-D79E3DC0E484}" srcOrd="2" destOrd="0" presId="urn:microsoft.com/office/officeart/2005/8/layout/orgChart1"/>
    <dgm:cxn modelId="{614B8A98-5106-4038-B6C4-6E799FB453D7}" type="presParOf" srcId="{F074D8BF-84C1-40AF-983C-14E6DF580A4D}" destId="{00D5FA50-D508-40A2-93FC-1DCE4C5EB619}" srcOrd="2" destOrd="0" presId="urn:microsoft.com/office/officeart/2005/8/layout/orgChart1"/>
    <dgm:cxn modelId="{1D97FFD9-D0B7-41CA-BD2C-20624DA20EA7}" type="presParOf" srcId="{F074D8BF-84C1-40AF-983C-14E6DF580A4D}" destId="{931CAB7A-BC57-4DAE-9E0E-3AD04372DEE4}" srcOrd="3" destOrd="0" presId="urn:microsoft.com/office/officeart/2005/8/layout/orgChart1"/>
    <dgm:cxn modelId="{6310D3F7-FC7B-4ADC-B02D-72AEE82F49E8}" type="presParOf" srcId="{931CAB7A-BC57-4DAE-9E0E-3AD04372DEE4}" destId="{1BEA18AA-4DE4-408F-9DF5-CE0321E2E358}" srcOrd="0" destOrd="0" presId="urn:microsoft.com/office/officeart/2005/8/layout/orgChart1"/>
    <dgm:cxn modelId="{8133B667-5160-4880-8180-5AE29EB42418}" type="presParOf" srcId="{1BEA18AA-4DE4-408F-9DF5-CE0321E2E358}" destId="{F3C493DB-3572-42B3-83DB-F8DA41F46531}" srcOrd="0" destOrd="0" presId="urn:microsoft.com/office/officeart/2005/8/layout/orgChart1"/>
    <dgm:cxn modelId="{C583D23B-2CF9-413D-9BF7-16D36D8E1874}" type="presParOf" srcId="{1BEA18AA-4DE4-408F-9DF5-CE0321E2E358}" destId="{11280792-5E11-4130-B5A1-29E56D97CB98}" srcOrd="1" destOrd="0" presId="urn:microsoft.com/office/officeart/2005/8/layout/orgChart1"/>
    <dgm:cxn modelId="{F6C586D7-879C-4A33-89AA-BC6D4B421CDA}" type="presParOf" srcId="{931CAB7A-BC57-4DAE-9E0E-3AD04372DEE4}" destId="{9B17A16A-C64F-487F-90CA-FB26BA461AF9}" srcOrd="1" destOrd="0" presId="urn:microsoft.com/office/officeart/2005/8/layout/orgChart1"/>
    <dgm:cxn modelId="{011B0FAC-4C38-42CA-9E65-7901C4BBE629}" type="presParOf" srcId="{9B17A16A-C64F-487F-90CA-FB26BA461AF9}" destId="{AAFA8F01-1483-448E-8C09-9D4D065D5DC3}" srcOrd="0" destOrd="0" presId="urn:microsoft.com/office/officeart/2005/8/layout/orgChart1"/>
    <dgm:cxn modelId="{0E4DF44C-2829-400E-8D38-AC2965CA94AB}" type="presParOf" srcId="{9B17A16A-C64F-487F-90CA-FB26BA461AF9}" destId="{DC944B4E-2159-4624-93E3-1CCA0819161B}" srcOrd="1" destOrd="0" presId="urn:microsoft.com/office/officeart/2005/8/layout/orgChart1"/>
    <dgm:cxn modelId="{8AD31532-EEEA-4272-A908-53072A727BBF}" type="presParOf" srcId="{DC944B4E-2159-4624-93E3-1CCA0819161B}" destId="{30C6576B-AFB8-4C71-9688-D2A8086AA7B7}" srcOrd="0" destOrd="0" presId="urn:microsoft.com/office/officeart/2005/8/layout/orgChart1"/>
    <dgm:cxn modelId="{D39F5F31-E7A5-4247-9542-F900B35BD061}" type="presParOf" srcId="{30C6576B-AFB8-4C71-9688-D2A8086AA7B7}" destId="{597EE333-94B4-4C1D-8460-FDA396B471EE}" srcOrd="0" destOrd="0" presId="urn:microsoft.com/office/officeart/2005/8/layout/orgChart1"/>
    <dgm:cxn modelId="{A80A8D1D-1B74-4C01-9E42-36CA4820CBAA}" type="presParOf" srcId="{30C6576B-AFB8-4C71-9688-D2A8086AA7B7}" destId="{EF2E71F4-A0CE-424F-9722-152F3C4F9FA6}" srcOrd="1" destOrd="0" presId="urn:microsoft.com/office/officeart/2005/8/layout/orgChart1"/>
    <dgm:cxn modelId="{53E662DA-E8C3-4001-B991-33783D954227}" type="presParOf" srcId="{DC944B4E-2159-4624-93E3-1CCA0819161B}" destId="{9851FF1F-DDE9-4C26-B3E8-D493083AFD6A}" srcOrd="1" destOrd="0" presId="urn:microsoft.com/office/officeart/2005/8/layout/orgChart1"/>
    <dgm:cxn modelId="{C09EA9FC-F94C-487F-9162-99BE602C8B91}" type="presParOf" srcId="{DC944B4E-2159-4624-93E3-1CCA0819161B}" destId="{749062CA-7EB6-4240-8282-1A89B9259805}" srcOrd="2" destOrd="0" presId="urn:microsoft.com/office/officeart/2005/8/layout/orgChart1"/>
    <dgm:cxn modelId="{B0F78C4F-F4D5-4D98-8B36-848FE65285CE}" type="presParOf" srcId="{9B17A16A-C64F-487F-90CA-FB26BA461AF9}" destId="{EC2A6CD3-696A-4FC9-A1C0-A8A81A625647}" srcOrd="2" destOrd="0" presId="urn:microsoft.com/office/officeart/2005/8/layout/orgChart1"/>
    <dgm:cxn modelId="{C20BDF46-F636-4273-9AF2-B733FC4F9F24}" type="presParOf" srcId="{9B17A16A-C64F-487F-90CA-FB26BA461AF9}" destId="{2256D4B1-F889-4B5E-AAF2-CC421DF9096A}" srcOrd="3" destOrd="0" presId="urn:microsoft.com/office/officeart/2005/8/layout/orgChart1"/>
    <dgm:cxn modelId="{13677E37-31D3-4DBD-9EA4-1773C462452E}" type="presParOf" srcId="{2256D4B1-F889-4B5E-AAF2-CC421DF9096A}" destId="{9C115C91-6BB0-4063-879A-5EF918249E37}" srcOrd="0" destOrd="0" presId="urn:microsoft.com/office/officeart/2005/8/layout/orgChart1"/>
    <dgm:cxn modelId="{2780F793-A244-45CB-874E-81A299113E99}" type="presParOf" srcId="{9C115C91-6BB0-4063-879A-5EF918249E37}" destId="{60B7F555-D278-4326-8C8F-98A7D36A6F0C}" srcOrd="0" destOrd="0" presId="urn:microsoft.com/office/officeart/2005/8/layout/orgChart1"/>
    <dgm:cxn modelId="{601D6E14-E927-4A03-B48D-DC5893BBDD41}" type="presParOf" srcId="{9C115C91-6BB0-4063-879A-5EF918249E37}" destId="{0A5B93C4-1D34-405E-B745-7401D29ECFCF}" srcOrd="1" destOrd="0" presId="urn:microsoft.com/office/officeart/2005/8/layout/orgChart1"/>
    <dgm:cxn modelId="{636C2064-663D-446E-BB56-4FA5651D302C}" type="presParOf" srcId="{2256D4B1-F889-4B5E-AAF2-CC421DF9096A}" destId="{93B99355-811D-410F-B508-D5B2DCE43FC3}" srcOrd="1" destOrd="0" presId="urn:microsoft.com/office/officeart/2005/8/layout/orgChart1"/>
    <dgm:cxn modelId="{9A046C94-30F9-4AE3-BC1C-58D6EE5A294D}" type="presParOf" srcId="{2256D4B1-F889-4B5E-AAF2-CC421DF9096A}" destId="{08C43A3E-5B20-4796-94E4-F009C1558222}" srcOrd="2" destOrd="0" presId="urn:microsoft.com/office/officeart/2005/8/layout/orgChart1"/>
    <dgm:cxn modelId="{B8AE10FC-4375-45DF-8595-208D2677492B}" type="presParOf" srcId="{931CAB7A-BC57-4DAE-9E0E-3AD04372DEE4}" destId="{15038581-A7F3-4F31-A9F4-1FCA0BF6AE45}" srcOrd="2" destOrd="0" presId="urn:microsoft.com/office/officeart/2005/8/layout/orgChart1"/>
    <dgm:cxn modelId="{FD8B2D9E-0D41-472E-B6F0-5AA388485C0F}" type="presParOf" srcId="{F074D8BF-84C1-40AF-983C-14E6DF580A4D}" destId="{171288AF-3041-4ACF-86CF-A9D1240B94ED}" srcOrd="4" destOrd="0" presId="urn:microsoft.com/office/officeart/2005/8/layout/orgChart1"/>
    <dgm:cxn modelId="{93F5D937-D70B-4781-A51D-5E169FCC6DCE}" type="presParOf" srcId="{F074D8BF-84C1-40AF-983C-14E6DF580A4D}" destId="{ADE1B756-54CA-4CDC-BEDC-43B1776B2E52}" srcOrd="5" destOrd="0" presId="urn:microsoft.com/office/officeart/2005/8/layout/orgChart1"/>
    <dgm:cxn modelId="{8F477D66-705E-412A-9609-23D60FF08BE5}" type="presParOf" srcId="{ADE1B756-54CA-4CDC-BEDC-43B1776B2E52}" destId="{99B9FFCD-0D3D-43F8-8CE8-9206722DB2FA}" srcOrd="0" destOrd="0" presId="urn:microsoft.com/office/officeart/2005/8/layout/orgChart1"/>
    <dgm:cxn modelId="{22EF58C2-51B2-4FC1-8E8D-D4F7F96D0CC1}" type="presParOf" srcId="{99B9FFCD-0D3D-43F8-8CE8-9206722DB2FA}" destId="{5CCCBC73-3462-4714-9A01-8D14BF927F4B}" srcOrd="0" destOrd="0" presId="urn:microsoft.com/office/officeart/2005/8/layout/orgChart1"/>
    <dgm:cxn modelId="{51D32BDE-40A1-4641-824E-81B7771F08D4}" type="presParOf" srcId="{99B9FFCD-0D3D-43F8-8CE8-9206722DB2FA}" destId="{D3D7DB79-42AC-4B30-986B-7D8DC521A166}" srcOrd="1" destOrd="0" presId="urn:microsoft.com/office/officeart/2005/8/layout/orgChart1"/>
    <dgm:cxn modelId="{DCD16030-6C3A-452F-A78B-C98FD0DB55DA}" type="presParOf" srcId="{ADE1B756-54CA-4CDC-BEDC-43B1776B2E52}" destId="{464A09EF-A5E8-485C-918B-38C80F073CB4}" srcOrd="1" destOrd="0" presId="urn:microsoft.com/office/officeart/2005/8/layout/orgChart1"/>
    <dgm:cxn modelId="{3B2A1A37-69FA-4746-988B-F2ED6D8DFE38}" type="presParOf" srcId="{ADE1B756-54CA-4CDC-BEDC-43B1776B2E52}" destId="{CC543992-9BC2-4116-B460-F8B958EBD82C}" srcOrd="2" destOrd="0" presId="urn:microsoft.com/office/officeart/2005/8/layout/orgChart1"/>
    <dgm:cxn modelId="{104DD64C-6FC5-416A-BE5E-5B79CDB95555}" type="presParOf" srcId="{EF6402A9-64BA-4EC7-8A3F-52DE06B3DDB8}" destId="{7ADA0C8B-51EB-413E-8D7F-C500F3B48E7C}" srcOrd="2" destOrd="0" presId="urn:microsoft.com/office/officeart/2005/8/layout/orgChart1"/>
    <dgm:cxn modelId="{DCB29C41-8C91-4B4E-AB7E-F7F0792E785B}" type="presParOf" srcId="{2E4B3659-404A-4384-AAA9-7B9D1FF3A28A}" destId="{1B1008C6-383C-4126-813F-DB5D0E8565CA}" srcOrd="2" destOrd="0" presId="urn:microsoft.com/office/officeart/2005/8/layout/orgChart1"/>
    <dgm:cxn modelId="{202795DB-FDA5-4C5D-9654-CAF5F2056F2C}" type="presParOf" srcId="{F9B6F49F-E714-4875-A63F-1CCCD2D03D87}" destId="{702A4E37-57E8-4F8E-A78E-F0907AF1A952}" srcOrd="2" destOrd="0" presId="urn:microsoft.com/office/officeart/2005/8/layout/orgChart1"/>
    <dgm:cxn modelId="{E9FBE5B7-7CDB-4E28-8FAF-59712BE0ECDC}" type="presParOf" srcId="{702A4E37-57E8-4F8E-A78E-F0907AF1A952}" destId="{95D0D41C-EFAC-4E0E-9F80-9D133B73D900}" srcOrd="0" destOrd="0" presId="urn:microsoft.com/office/officeart/2005/8/layout/orgChart1"/>
    <dgm:cxn modelId="{AA4232DA-0914-47D3-8E49-580614798DC7}" type="presParOf" srcId="{702A4E37-57E8-4F8E-A78E-F0907AF1A952}" destId="{4FE0EC50-CAF3-4868-AEA5-6CED090A2A34}" srcOrd="1" destOrd="0" presId="urn:microsoft.com/office/officeart/2005/8/layout/orgChart1"/>
    <dgm:cxn modelId="{008E86DF-8FB6-454E-8742-3E48E3E579C5}" type="presParOf" srcId="{4FE0EC50-CAF3-4868-AEA5-6CED090A2A34}" destId="{BDFDB77E-FC39-4CB7-ACA0-47852DB397E3}" srcOrd="0" destOrd="0" presId="urn:microsoft.com/office/officeart/2005/8/layout/orgChart1"/>
    <dgm:cxn modelId="{8FDA5AF6-8ECA-47D1-BA3E-2BAEE2EAEE14}" type="presParOf" srcId="{BDFDB77E-FC39-4CB7-ACA0-47852DB397E3}" destId="{523D337C-A957-47FB-ABA9-12B568053986}" srcOrd="0" destOrd="0" presId="urn:microsoft.com/office/officeart/2005/8/layout/orgChart1"/>
    <dgm:cxn modelId="{EEFB83A6-9979-439A-8E9B-0D67FAEE4916}" type="presParOf" srcId="{BDFDB77E-FC39-4CB7-ACA0-47852DB397E3}" destId="{BFF8E6C8-257B-47E7-884C-E8B51A86DD58}" srcOrd="1" destOrd="0" presId="urn:microsoft.com/office/officeart/2005/8/layout/orgChart1"/>
    <dgm:cxn modelId="{E122365B-7EB4-441C-B862-1B8BAAC6AEF0}" type="presParOf" srcId="{4FE0EC50-CAF3-4868-AEA5-6CED090A2A34}" destId="{6D4682FC-0AA7-4AB3-AE62-EBFD3019195D}" srcOrd="1" destOrd="0" presId="urn:microsoft.com/office/officeart/2005/8/layout/orgChart1"/>
    <dgm:cxn modelId="{3C25C81B-8D0E-4D9A-A7B8-E4A968E024A0}" type="presParOf" srcId="{4FE0EC50-CAF3-4868-AEA5-6CED090A2A34}" destId="{EC144E7C-FE35-49A9-B4B5-32F1BB1F0A82}" srcOrd="2" destOrd="0" presId="urn:microsoft.com/office/officeart/2005/8/layout/orgChart1"/>
    <dgm:cxn modelId="{A3773D9F-1404-4871-9877-E40EF5F79969}" type="presParOf" srcId="{EC144E7C-FE35-49A9-B4B5-32F1BB1F0A82}" destId="{3A82DE45-D2FE-47BA-94DD-E4BAD2944507}" srcOrd="0" destOrd="0" presId="urn:microsoft.com/office/officeart/2005/8/layout/orgChart1"/>
    <dgm:cxn modelId="{C26CBEC3-F50A-4B37-AF56-1B5B94407EDB}" type="presParOf" srcId="{EC144E7C-FE35-49A9-B4B5-32F1BB1F0A82}" destId="{5EEE78E5-306D-400F-8DAB-38FE0EF7BD58}" srcOrd="1" destOrd="0" presId="urn:microsoft.com/office/officeart/2005/8/layout/orgChart1"/>
    <dgm:cxn modelId="{AAB75924-D02A-4731-8032-0A2CAF12D7D0}" type="presParOf" srcId="{5EEE78E5-306D-400F-8DAB-38FE0EF7BD58}" destId="{D64A0BCC-5DB4-459F-B9C9-E6960F07996E}" srcOrd="0" destOrd="0" presId="urn:microsoft.com/office/officeart/2005/8/layout/orgChart1"/>
    <dgm:cxn modelId="{A8C3F5A3-E7C1-479B-BDB1-7633340F0F3F}" type="presParOf" srcId="{D64A0BCC-5DB4-459F-B9C9-E6960F07996E}" destId="{CC62F51D-7593-402F-AA80-561C99744A4E}" srcOrd="0" destOrd="0" presId="urn:microsoft.com/office/officeart/2005/8/layout/orgChart1"/>
    <dgm:cxn modelId="{7E5B35C2-1A00-4A59-932A-18EFBB626E66}" type="presParOf" srcId="{D64A0BCC-5DB4-459F-B9C9-E6960F07996E}" destId="{F09C5CE0-1C29-4502-B734-9ED1ADBE9668}" srcOrd="1" destOrd="0" presId="urn:microsoft.com/office/officeart/2005/8/layout/orgChart1"/>
    <dgm:cxn modelId="{5F9B0E5F-9606-4599-BB62-6F0412187DB9}" type="presParOf" srcId="{5EEE78E5-306D-400F-8DAB-38FE0EF7BD58}" destId="{C2016DB9-3D21-4851-AD97-3831FDCC377B}" srcOrd="1" destOrd="0" presId="urn:microsoft.com/office/officeart/2005/8/layout/orgChart1"/>
    <dgm:cxn modelId="{2B74C601-88F6-4E4E-9975-1D8376131D43}" type="presParOf" srcId="{5EEE78E5-306D-400F-8DAB-38FE0EF7BD58}" destId="{AB38E5C0-1F5D-4657-9436-07334CD665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2DE45-D2FE-47BA-94DD-E4BAD2944507}">
      <dsp:nvSpPr>
        <dsp:cNvPr id="0" name=""/>
        <dsp:cNvSpPr/>
      </dsp:nvSpPr>
      <dsp:spPr>
        <a:xfrm>
          <a:off x="3822690" y="890542"/>
          <a:ext cx="91440" cy="299207"/>
        </a:xfrm>
        <a:custGeom>
          <a:avLst/>
          <a:gdLst/>
          <a:ahLst/>
          <a:cxnLst/>
          <a:rect l="0" t="0" r="0" b="0"/>
          <a:pathLst>
            <a:path>
              <a:moveTo>
                <a:pt x="82076" y="0"/>
              </a:moveTo>
              <a:lnTo>
                <a:pt x="82076" y="299207"/>
              </a:lnTo>
              <a:lnTo>
                <a:pt x="45720" y="299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0D41C-EFAC-4E0E-9F80-9D133B73D900}">
      <dsp:nvSpPr>
        <dsp:cNvPr id="0" name=""/>
        <dsp:cNvSpPr/>
      </dsp:nvSpPr>
      <dsp:spPr>
        <a:xfrm>
          <a:off x="4161365" y="482324"/>
          <a:ext cx="91440" cy="257058"/>
        </a:xfrm>
        <a:custGeom>
          <a:avLst/>
          <a:gdLst/>
          <a:ahLst/>
          <a:cxnLst/>
          <a:rect l="0" t="0" r="0" b="0"/>
          <a:pathLst>
            <a:path>
              <a:moveTo>
                <a:pt x="136337" y="0"/>
              </a:moveTo>
              <a:lnTo>
                <a:pt x="136337" y="257058"/>
              </a:lnTo>
              <a:lnTo>
                <a:pt x="45720" y="257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288AF-3041-4ACF-86CF-A9D1240B94ED}">
      <dsp:nvSpPr>
        <dsp:cNvPr id="0" name=""/>
        <dsp:cNvSpPr/>
      </dsp:nvSpPr>
      <dsp:spPr>
        <a:xfrm>
          <a:off x="7192404" y="2199494"/>
          <a:ext cx="731611" cy="12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86"/>
              </a:lnTo>
              <a:lnTo>
                <a:pt x="731611" y="63486"/>
              </a:lnTo>
              <a:lnTo>
                <a:pt x="731611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A6CD3-696A-4FC9-A1C0-A8A81A625647}">
      <dsp:nvSpPr>
        <dsp:cNvPr id="0" name=""/>
        <dsp:cNvSpPr/>
      </dsp:nvSpPr>
      <dsp:spPr>
        <a:xfrm>
          <a:off x="6904829" y="2628787"/>
          <a:ext cx="91440" cy="707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7425"/>
              </a:lnTo>
              <a:lnTo>
                <a:pt x="136415" y="707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A8F01-1483-448E-8C09-9D4D065D5DC3}">
      <dsp:nvSpPr>
        <dsp:cNvPr id="0" name=""/>
        <dsp:cNvSpPr/>
      </dsp:nvSpPr>
      <dsp:spPr>
        <a:xfrm>
          <a:off x="6904829" y="2628787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5FA50-D508-40A2-93FC-1DCE4C5EB619}">
      <dsp:nvSpPr>
        <dsp:cNvPr id="0" name=""/>
        <dsp:cNvSpPr/>
      </dsp:nvSpPr>
      <dsp:spPr>
        <a:xfrm>
          <a:off x="7146684" y="2199494"/>
          <a:ext cx="91440" cy="126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EA14B-960D-44ED-A94D-C7116D8CD4D7}">
      <dsp:nvSpPr>
        <dsp:cNvPr id="0" name=""/>
        <dsp:cNvSpPr/>
      </dsp:nvSpPr>
      <dsp:spPr>
        <a:xfrm>
          <a:off x="6460793" y="2199494"/>
          <a:ext cx="731611" cy="126973"/>
        </a:xfrm>
        <a:custGeom>
          <a:avLst/>
          <a:gdLst/>
          <a:ahLst/>
          <a:cxnLst/>
          <a:rect l="0" t="0" r="0" b="0"/>
          <a:pathLst>
            <a:path>
              <a:moveTo>
                <a:pt x="731611" y="0"/>
              </a:moveTo>
              <a:lnTo>
                <a:pt x="731611" y="63486"/>
              </a:lnTo>
              <a:lnTo>
                <a:pt x="0" y="63486"/>
              </a:lnTo>
              <a:lnTo>
                <a:pt x="0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13076-1775-4C3B-B932-F62E88E49DD0}">
      <dsp:nvSpPr>
        <dsp:cNvPr id="0" name=""/>
        <dsp:cNvSpPr/>
      </dsp:nvSpPr>
      <dsp:spPr>
        <a:xfrm>
          <a:off x="7146684" y="1770201"/>
          <a:ext cx="91440" cy="126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40BA0-6DC4-4018-B7B5-1C9D2A499856}">
      <dsp:nvSpPr>
        <dsp:cNvPr id="0" name=""/>
        <dsp:cNvSpPr/>
      </dsp:nvSpPr>
      <dsp:spPr>
        <a:xfrm>
          <a:off x="4297702" y="482324"/>
          <a:ext cx="2894702" cy="98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072"/>
              </a:lnTo>
              <a:lnTo>
                <a:pt x="2894702" y="922072"/>
              </a:lnTo>
              <a:lnTo>
                <a:pt x="2894702" y="985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02E5C-7331-4B32-AAFE-F7183EE3BB85}">
      <dsp:nvSpPr>
        <dsp:cNvPr id="0" name=""/>
        <dsp:cNvSpPr/>
      </dsp:nvSpPr>
      <dsp:spPr>
        <a:xfrm>
          <a:off x="6022059" y="1770201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6608C-7984-46CA-94E2-BF720C8AA7C9}">
      <dsp:nvSpPr>
        <dsp:cNvPr id="0" name=""/>
        <dsp:cNvSpPr/>
      </dsp:nvSpPr>
      <dsp:spPr>
        <a:xfrm>
          <a:off x="4297702" y="482324"/>
          <a:ext cx="2011931" cy="98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072"/>
              </a:lnTo>
              <a:lnTo>
                <a:pt x="2011931" y="922072"/>
              </a:lnTo>
              <a:lnTo>
                <a:pt x="2011931" y="985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EE572-1010-40EC-B8F3-B595A8C0E2EB}">
      <dsp:nvSpPr>
        <dsp:cNvPr id="0" name=""/>
        <dsp:cNvSpPr/>
      </dsp:nvSpPr>
      <dsp:spPr>
        <a:xfrm>
          <a:off x="5290447" y="1770201"/>
          <a:ext cx="91440" cy="15660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6011"/>
              </a:lnTo>
              <a:lnTo>
                <a:pt x="136415" y="1566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00AEA-E78D-497C-BCCC-6FA91881603C}">
      <dsp:nvSpPr>
        <dsp:cNvPr id="0" name=""/>
        <dsp:cNvSpPr/>
      </dsp:nvSpPr>
      <dsp:spPr>
        <a:xfrm>
          <a:off x="5290447" y="1770201"/>
          <a:ext cx="91440" cy="113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6718"/>
              </a:lnTo>
              <a:lnTo>
                <a:pt x="136415" y="11367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FE585-6430-4827-832A-E91580AEA354}">
      <dsp:nvSpPr>
        <dsp:cNvPr id="0" name=""/>
        <dsp:cNvSpPr/>
      </dsp:nvSpPr>
      <dsp:spPr>
        <a:xfrm>
          <a:off x="5290447" y="1770201"/>
          <a:ext cx="91440" cy="707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7425"/>
              </a:lnTo>
              <a:lnTo>
                <a:pt x="136415" y="707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5DE37-0C96-4430-B049-3F2F2AEECBFE}">
      <dsp:nvSpPr>
        <dsp:cNvPr id="0" name=""/>
        <dsp:cNvSpPr/>
      </dsp:nvSpPr>
      <dsp:spPr>
        <a:xfrm>
          <a:off x="5290447" y="1770201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4A5E4-7E5D-4BCD-983B-55C11D06E546}">
      <dsp:nvSpPr>
        <dsp:cNvPr id="0" name=""/>
        <dsp:cNvSpPr/>
      </dsp:nvSpPr>
      <dsp:spPr>
        <a:xfrm>
          <a:off x="4297702" y="482324"/>
          <a:ext cx="1280319" cy="98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072"/>
              </a:lnTo>
              <a:lnTo>
                <a:pt x="1280319" y="922072"/>
              </a:lnTo>
              <a:lnTo>
                <a:pt x="1280319" y="985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44BF3-2F83-44E9-94DE-8B258828BE40}">
      <dsp:nvSpPr>
        <dsp:cNvPr id="0" name=""/>
        <dsp:cNvSpPr/>
      </dsp:nvSpPr>
      <dsp:spPr>
        <a:xfrm>
          <a:off x="4558836" y="1770201"/>
          <a:ext cx="91440" cy="707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7425"/>
              </a:lnTo>
              <a:lnTo>
                <a:pt x="136415" y="707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F4969-8248-4C6A-BC20-F8719D1C02CF}">
      <dsp:nvSpPr>
        <dsp:cNvPr id="0" name=""/>
        <dsp:cNvSpPr/>
      </dsp:nvSpPr>
      <dsp:spPr>
        <a:xfrm>
          <a:off x="4558836" y="1770201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07FB4-C595-43FD-8A4A-E38017237056}">
      <dsp:nvSpPr>
        <dsp:cNvPr id="0" name=""/>
        <dsp:cNvSpPr/>
      </dsp:nvSpPr>
      <dsp:spPr>
        <a:xfrm>
          <a:off x="4297702" y="482324"/>
          <a:ext cx="548708" cy="98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072"/>
              </a:lnTo>
              <a:lnTo>
                <a:pt x="548708" y="922072"/>
              </a:lnTo>
              <a:lnTo>
                <a:pt x="548708" y="985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A8F0C-2D05-4AC5-96EF-3050AF693AC2}">
      <dsp:nvSpPr>
        <dsp:cNvPr id="0" name=""/>
        <dsp:cNvSpPr/>
      </dsp:nvSpPr>
      <dsp:spPr>
        <a:xfrm>
          <a:off x="3827224" y="2199494"/>
          <a:ext cx="91440" cy="707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7425"/>
              </a:lnTo>
              <a:lnTo>
                <a:pt x="136415" y="707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8F136-9994-44DC-B2D3-9375220C0997}">
      <dsp:nvSpPr>
        <dsp:cNvPr id="0" name=""/>
        <dsp:cNvSpPr/>
      </dsp:nvSpPr>
      <dsp:spPr>
        <a:xfrm>
          <a:off x="3827224" y="2199494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2A617-E45E-4395-B788-FB758A6B6325}">
      <dsp:nvSpPr>
        <dsp:cNvPr id="0" name=""/>
        <dsp:cNvSpPr/>
      </dsp:nvSpPr>
      <dsp:spPr>
        <a:xfrm>
          <a:off x="3748994" y="1770201"/>
          <a:ext cx="365805" cy="12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86"/>
              </a:lnTo>
              <a:lnTo>
                <a:pt x="365805" y="63486"/>
              </a:lnTo>
              <a:lnTo>
                <a:pt x="365805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91A33-7FEE-4896-A3F7-49DF681DA2DF}">
      <dsp:nvSpPr>
        <dsp:cNvPr id="0" name=""/>
        <dsp:cNvSpPr/>
      </dsp:nvSpPr>
      <dsp:spPr>
        <a:xfrm>
          <a:off x="3138941" y="2618481"/>
          <a:ext cx="91440" cy="288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439"/>
              </a:lnTo>
              <a:lnTo>
                <a:pt x="93087" y="288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45D5B-BFA5-4C99-9FCF-5B7FB5B65E3D}">
      <dsp:nvSpPr>
        <dsp:cNvPr id="0" name=""/>
        <dsp:cNvSpPr/>
      </dsp:nvSpPr>
      <dsp:spPr>
        <a:xfrm>
          <a:off x="3337468" y="2199494"/>
          <a:ext cx="91440" cy="116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80"/>
              </a:lnTo>
              <a:lnTo>
                <a:pt x="89048" y="53180"/>
              </a:lnTo>
              <a:lnTo>
                <a:pt x="89048" y="116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8C7BD-590B-4C1B-9936-158545B1A73F}">
      <dsp:nvSpPr>
        <dsp:cNvPr id="0" name=""/>
        <dsp:cNvSpPr/>
      </dsp:nvSpPr>
      <dsp:spPr>
        <a:xfrm>
          <a:off x="3383188" y="1770201"/>
          <a:ext cx="365805" cy="126973"/>
        </a:xfrm>
        <a:custGeom>
          <a:avLst/>
          <a:gdLst/>
          <a:ahLst/>
          <a:cxnLst/>
          <a:rect l="0" t="0" r="0" b="0"/>
          <a:pathLst>
            <a:path>
              <a:moveTo>
                <a:pt x="365805" y="0"/>
              </a:moveTo>
              <a:lnTo>
                <a:pt x="365805" y="63486"/>
              </a:lnTo>
              <a:lnTo>
                <a:pt x="0" y="63486"/>
              </a:lnTo>
              <a:lnTo>
                <a:pt x="0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D79B8-9ACC-4B97-9543-4F5863A4F1E8}">
      <dsp:nvSpPr>
        <dsp:cNvPr id="0" name=""/>
        <dsp:cNvSpPr/>
      </dsp:nvSpPr>
      <dsp:spPr>
        <a:xfrm>
          <a:off x="3748994" y="482324"/>
          <a:ext cx="548708" cy="985559"/>
        </a:xfrm>
        <a:custGeom>
          <a:avLst/>
          <a:gdLst/>
          <a:ahLst/>
          <a:cxnLst/>
          <a:rect l="0" t="0" r="0" b="0"/>
          <a:pathLst>
            <a:path>
              <a:moveTo>
                <a:pt x="548708" y="0"/>
              </a:moveTo>
              <a:lnTo>
                <a:pt x="548708" y="922072"/>
              </a:lnTo>
              <a:lnTo>
                <a:pt x="0" y="922072"/>
              </a:lnTo>
              <a:lnTo>
                <a:pt x="0" y="985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44F0B-4047-437A-881E-56937FBC9F94}">
      <dsp:nvSpPr>
        <dsp:cNvPr id="0" name=""/>
        <dsp:cNvSpPr/>
      </dsp:nvSpPr>
      <dsp:spPr>
        <a:xfrm>
          <a:off x="2212842" y="2199494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FD59D-B1C5-4FBC-A3BE-666C2C3F33B4}">
      <dsp:nvSpPr>
        <dsp:cNvPr id="0" name=""/>
        <dsp:cNvSpPr/>
      </dsp:nvSpPr>
      <dsp:spPr>
        <a:xfrm>
          <a:off x="1403000" y="1770201"/>
          <a:ext cx="1097417" cy="12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86"/>
              </a:lnTo>
              <a:lnTo>
                <a:pt x="1097417" y="63486"/>
              </a:lnTo>
              <a:lnTo>
                <a:pt x="1097417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BA199-8501-41E3-AD29-E2A2E940547F}">
      <dsp:nvSpPr>
        <dsp:cNvPr id="0" name=""/>
        <dsp:cNvSpPr/>
      </dsp:nvSpPr>
      <dsp:spPr>
        <a:xfrm>
          <a:off x="1481231" y="2199494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D74AF-C4E8-4556-82B6-E773D081F3DD}">
      <dsp:nvSpPr>
        <dsp:cNvPr id="0" name=""/>
        <dsp:cNvSpPr/>
      </dsp:nvSpPr>
      <dsp:spPr>
        <a:xfrm>
          <a:off x="1403000" y="1770201"/>
          <a:ext cx="365805" cy="12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86"/>
              </a:lnTo>
              <a:lnTo>
                <a:pt x="365805" y="63486"/>
              </a:lnTo>
              <a:lnTo>
                <a:pt x="365805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1943F-0205-448B-9B80-3AEAC7DBAF8D}">
      <dsp:nvSpPr>
        <dsp:cNvPr id="0" name=""/>
        <dsp:cNvSpPr/>
      </dsp:nvSpPr>
      <dsp:spPr>
        <a:xfrm>
          <a:off x="749620" y="2199494"/>
          <a:ext cx="91440" cy="19953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303"/>
              </a:lnTo>
              <a:lnTo>
                <a:pt x="136415" y="199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2F538-A8F8-4A8B-95FB-2E316107F8DA}">
      <dsp:nvSpPr>
        <dsp:cNvPr id="0" name=""/>
        <dsp:cNvSpPr/>
      </dsp:nvSpPr>
      <dsp:spPr>
        <a:xfrm>
          <a:off x="749620" y="2199494"/>
          <a:ext cx="91440" cy="15660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6011"/>
              </a:lnTo>
              <a:lnTo>
                <a:pt x="136415" y="1566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9A2A3-E112-4244-8718-E63625EA8546}">
      <dsp:nvSpPr>
        <dsp:cNvPr id="0" name=""/>
        <dsp:cNvSpPr/>
      </dsp:nvSpPr>
      <dsp:spPr>
        <a:xfrm>
          <a:off x="749620" y="2199494"/>
          <a:ext cx="91440" cy="113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6718"/>
              </a:lnTo>
              <a:lnTo>
                <a:pt x="136415" y="11367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C239B-2C2B-4450-95E3-BEB2FD296C2B}">
      <dsp:nvSpPr>
        <dsp:cNvPr id="0" name=""/>
        <dsp:cNvSpPr/>
      </dsp:nvSpPr>
      <dsp:spPr>
        <a:xfrm>
          <a:off x="749620" y="2199494"/>
          <a:ext cx="91440" cy="707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7425"/>
              </a:lnTo>
              <a:lnTo>
                <a:pt x="136415" y="707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A1937-31CA-4E1F-8795-C5F9FECBEC25}">
      <dsp:nvSpPr>
        <dsp:cNvPr id="0" name=""/>
        <dsp:cNvSpPr/>
      </dsp:nvSpPr>
      <dsp:spPr>
        <a:xfrm>
          <a:off x="749620" y="2199494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92D13-558E-460B-A78A-362F4C8BE6A7}">
      <dsp:nvSpPr>
        <dsp:cNvPr id="0" name=""/>
        <dsp:cNvSpPr/>
      </dsp:nvSpPr>
      <dsp:spPr>
        <a:xfrm>
          <a:off x="1037195" y="1770201"/>
          <a:ext cx="365805" cy="126973"/>
        </a:xfrm>
        <a:custGeom>
          <a:avLst/>
          <a:gdLst/>
          <a:ahLst/>
          <a:cxnLst/>
          <a:rect l="0" t="0" r="0" b="0"/>
          <a:pathLst>
            <a:path>
              <a:moveTo>
                <a:pt x="365805" y="0"/>
              </a:moveTo>
              <a:lnTo>
                <a:pt x="365805" y="63486"/>
              </a:lnTo>
              <a:lnTo>
                <a:pt x="0" y="63486"/>
              </a:lnTo>
              <a:lnTo>
                <a:pt x="0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9FF55-49F0-4F1A-8C79-E8C67005531C}">
      <dsp:nvSpPr>
        <dsp:cNvPr id="0" name=""/>
        <dsp:cNvSpPr/>
      </dsp:nvSpPr>
      <dsp:spPr>
        <a:xfrm>
          <a:off x="18008" y="2199494"/>
          <a:ext cx="91440" cy="278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133"/>
              </a:lnTo>
              <a:lnTo>
                <a:pt x="136415" y="2781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4AAAC-D04E-4E1B-90DA-74EE4E31AB48}">
      <dsp:nvSpPr>
        <dsp:cNvPr id="0" name=""/>
        <dsp:cNvSpPr/>
      </dsp:nvSpPr>
      <dsp:spPr>
        <a:xfrm>
          <a:off x="305583" y="1770201"/>
          <a:ext cx="1097417" cy="126973"/>
        </a:xfrm>
        <a:custGeom>
          <a:avLst/>
          <a:gdLst/>
          <a:ahLst/>
          <a:cxnLst/>
          <a:rect l="0" t="0" r="0" b="0"/>
          <a:pathLst>
            <a:path>
              <a:moveTo>
                <a:pt x="1097417" y="0"/>
              </a:moveTo>
              <a:lnTo>
                <a:pt x="1097417" y="63486"/>
              </a:lnTo>
              <a:lnTo>
                <a:pt x="0" y="63486"/>
              </a:lnTo>
              <a:lnTo>
                <a:pt x="0" y="12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F92FF-84BF-46C8-9954-60BC359A2EAC}">
      <dsp:nvSpPr>
        <dsp:cNvPr id="0" name=""/>
        <dsp:cNvSpPr/>
      </dsp:nvSpPr>
      <dsp:spPr>
        <a:xfrm>
          <a:off x="1403000" y="482324"/>
          <a:ext cx="2894702" cy="985559"/>
        </a:xfrm>
        <a:custGeom>
          <a:avLst/>
          <a:gdLst/>
          <a:ahLst/>
          <a:cxnLst/>
          <a:rect l="0" t="0" r="0" b="0"/>
          <a:pathLst>
            <a:path>
              <a:moveTo>
                <a:pt x="2894702" y="0"/>
              </a:moveTo>
              <a:lnTo>
                <a:pt x="2894702" y="922072"/>
              </a:lnTo>
              <a:lnTo>
                <a:pt x="0" y="922072"/>
              </a:lnTo>
              <a:lnTo>
                <a:pt x="0" y="985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E78A7-E614-4A50-AD3C-958E6225A783}">
      <dsp:nvSpPr>
        <dsp:cNvPr id="0" name=""/>
        <dsp:cNvSpPr/>
      </dsp:nvSpPr>
      <dsp:spPr>
        <a:xfrm>
          <a:off x="3995384" y="180005"/>
          <a:ext cx="604637" cy="3023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Governor</a:t>
          </a:r>
          <a:endParaRPr lang="en-US" sz="500" kern="1200" dirty="0"/>
        </a:p>
      </dsp:txBody>
      <dsp:txXfrm>
        <a:off x="3995384" y="180005"/>
        <a:ext cx="604637" cy="302318"/>
      </dsp:txXfrm>
    </dsp:sp>
    <dsp:sp modelId="{A0A7BBB5-A3F2-478B-8980-F1341A28F3ED}">
      <dsp:nvSpPr>
        <dsp:cNvPr id="0" name=""/>
        <dsp:cNvSpPr/>
      </dsp:nvSpPr>
      <dsp:spPr>
        <a:xfrm>
          <a:off x="1100682" y="1467883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SDE</a:t>
          </a:r>
          <a:endParaRPr lang="en-US" sz="500" kern="1200" dirty="0"/>
        </a:p>
      </dsp:txBody>
      <dsp:txXfrm>
        <a:off x="1100682" y="1467883"/>
        <a:ext cx="604637" cy="302318"/>
      </dsp:txXfrm>
    </dsp:sp>
    <dsp:sp modelId="{8988B457-5A3D-4176-9A8C-2A3DBA6B5C74}">
      <dsp:nvSpPr>
        <dsp:cNvPr id="0" name=""/>
        <dsp:cNvSpPr/>
      </dsp:nvSpPr>
      <dsp:spPr>
        <a:xfrm>
          <a:off x="3264" y="1897175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Bureau of Special Education</a:t>
          </a:r>
          <a:endParaRPr lang="en-US" sz="500" kern="1200" dirty="0"/>
        </a:p>
      </dsp:txBody>
      <dsp:txXfrm>
        <a:off x="3264" y="1897175"/>
        <a:ext cx="604637" cy="302318"/>
      </dsp:txXfrm>
    </dsp:sp>
    <dsp:sp modelId="{D65F3231-2876-492F-9A5A-AC691937463A}">
      <dsp:nvSpPr>
        <dsp:cNvPr id="0" name=""/>
        <dsp:cNvSpPr/>
      </dsp:nvSpPr>
      <dsp:spPr>
        <a:xfrm>
          <a:off x="154424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Early Childhood Special Education</a:t>
          </a:r>
          <a:endParaRPr lang="en-US" sz="500" kern="1200" dirty="0"/>
        </a:p>
      </dsp:txBody>
      <dsp:txXfrm>
        <a:off x="154424" y="2326468"/>
        <a:ext cx="604637" cy="302318"/>
      </dsp:txXfrm>
    </dsp:sp>
    <dsp:sp modelId="{7E3D8A1C-1F8F-42B4-8341-A43A4BAD82A2}">
      <dsp:nvSpPr>
        <dsp:cNvPr id="0" name=""/>
        <dsp:cNvSpPr/>
      </dsp:nvSpPr>
      <dsp:spPr>
        <a:xfrm>
          <a:off x="734876" y="1897175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Bureau of Teaching and Learning</a:t>
          </a:r>
          <a:endParaRPr lang="en-US" sz="500" kern="1200" dirty="0"/>
        </a:p>
      </dsp:txBody>
      <dsp:txXfrm>
        <a:off x="734876" y="1897175"/>
        <a:ext cx="604637" cy="302318"/>
      </dsp:txXfrm>
    </dsp:sp>
    <dsp:sp modelId="{F5606B79-1E91-4843-BD2B-517AD4716A8C}">
      <dsp:nvSpPr>
        <dsp:cNvPr id="0" name=""/>
        <dsp:cNvSpPr/>
      </dsp:nvSpPr>
      <dsp:spPr>
        <a:xfrm>
          <a:off x="886035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Head Start </a:t>
          </a:r>
          <a:r>
            <a:rPr lang="en-US" sz="500" b="1" kern="1200" dirty="0" smtClean="0"/>
            <a:t>Collaboration</a:t>
          </a:r>
          <a:r>
            <a:rPr lang="en-US" sz="500" kern="1200" dirty="0" smtClean="0"/>
            <a:t> Office</a:t>
          </a:r>
          <a:endParaRPr lang="en-US" sz="500" kern="1200" dirty="0"/>
        </a:p>
      </dsp:txBody>
      <dsp:txXfrm>
        <a:off x="886035" y="2326468"/>
        <a:ext cx="604637" cy="302318"/>
      </dsp:txXfrm>
    </dsp:sp>
    <dsp:sp modelId="{BE5E8C7F-9F1B-4688-AEA6-4ACCD0AEB798}">
      <dsp:nvSpPr>
        <dsp:cNvPr id="0" name=""/>
        <dsp:cNvSpPr/>
      </dsp:nvSpPr>
      <dsp:spPr>
        <a:xfrm>
          <a:off x="886035" y="2755761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Early Childhood Cabinet</a:t>
          </a:r>
          <a:endParaRPr lang="en-US" sz="500" kern="1200" dirty="0"/>
        </a:p>
      </dsp:txBody>
      <dsp:txXfrm>
        <a:off x="886035" y="2755761"/>
        <a:ext cx="604637" cy="302318"/>
      </dsp:txXfrm>
    </dsp:sp>
    <dsp:sp modelId="{034ADA07-2667-417E-BC91-A935240AE70E}">
      <dsp:nvSpPr>
        <dsp:cNvPr id="0" name=""/>
        <dsp:cNvSpPr/>
      </dsp:nvSpPr>
      <dsp:spPr>
        <a:xfrm>
          <a:off x="886035" y="3185053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School Readiness</a:t>
          </a:r>
          <a:endParaRPr lang="en-US" sz="500" kern="1200" dirty="0"/>
        </a:p>
      </dsp:txBody>
      <dsp:txXfrm>
        <a:off x="886035" y="3185053"/>
        <a:ext cx="604637" cy="302318"/>
      </dsp:txXfrm>
    </dsp:sp>
    <dsp:sp modelId="{80C0F2F6-BF40-45A4-A233-294A7852F61C}">
      <dsp:nvSpPr>
        <dsp:cNvPr id="0" name=""/>
        <dsp:cNvSpPr/>
      </dsp:nvSpPr>
      <dsp:spPr>
        <a:xfrm>
          <a:off x="886035" y="3614346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State Head Start Grant</a:t>
          </a:r>
          <a:endParaRPr lang="en-US" sz="500" kern="1200" dirty="0"/>
        </a:p>
      </dsp:txBody>
      <dsp:txXfrm>
        <a:off x="886035" y="3614346"/>
        <a:ext cx="604637" cy="302318"/>
      </dsp:txXfrm>
    </dsp:sp>
    <dsp:sp modelId="{98989761-EDB0-48C5-9D68-62BAB6594BB8}">
      <dsp:nvSpPr>
        <dsp:cNvPr id="0" name=""/>
        <dsp:cNvSpPr/>
      </dsp:nvSpPr>
      <dsp:spPr>
        <a:xfrm>
          <a:off x="886035" y="404363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Child Development Centers</a:t>
          </a:r>
          <a:endParaRPr lang="en-US" sz="500" kern="1200" dirty="0"/>
        </a:p>
      </dsp:txBody>
      <dsp:txXfrm>
        <a:off x="886035" y="4043638"/>
        <a:ext cx="604637" cy="302318"/>
      </dsp:txXfrm>
    </dsp:sp>
    <dsp:sp modelId="{0CAC5BD6-1743-4DCD-841B-D93070D4EC71}">
      <dsp:nvSpPr>
        <dsp:cNvPr id="0" name=""/>
        <dsp:cNvSpPr/>
      </dsp:nvSpPr>
      <dsp:spPr>
        <a:xfrm>
          <a:off x="1466487" y="1897175"/>
          <a:ext cx="604637" cy="3023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Bureau of Health, Nutrition, Family Services and Adult Education</a:t>
          </a:r>
          <a:endParaRPr lang="en-US" sz="500" kern="1200" dirty="0"/>
        </a:p>
      </dsp:txBody>
      <dsp:txXfrm>
        <a:off x="1466487" y="1897175"/>
        <a:ext cx="604637" cy="302318"/>
      </dsp:txXfrm>
    </dsp:sp>
    <dsp:sp modelId="{8B3BF9F7-8B29-4308-95D5-D78B7B868CCD}">
      <dsp:nvSpPr>
        <dsp:cNvPr id="0" name=""/>
        <dsp:cNvSpPr/>
      </dsp:nvSpPr>
      <dsp:spPr>
        <a:xfrm>
          <a:off x="1617647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Family Resource Centers</a:t>
          </a:r>
          <a:endParaRPr lang="en-US" sz="500" kern="1200" dirty="0"/>
        </a:p>
      </dsp:txBody>
      <dsp:txXfrm>
        <a:off x="1617647" y="2326468"/>
        <a:ext cx="604637" cy="302318"/>
      </dsp:txXfrm>
    </dsp:sp>
    <dsp:sp modelId="{B891AD66-9533-4D5F-B47F-9B0C0CC196C9}">
      <dsp:nvSpPr>
        <dsp:cNvPr id="0" name=""/>
        <dsp:cNvSpPr/>
      </dsp:nvSpPr>
      <dsp:spPr>
        <a:xfrm>
          <a:off x="2198099" y="1897175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Bureau of Data Collection, Research, And Evaluation</a:t>
          </a:r>
          <a:endParaRPr lang="en-US" sz="500" kern="1200" dirty="0"/>
        </a:p>
      </dsp:txBody>
      <dsp:txXfrm>
        <a:off x="2198099" y="1897175"/>
        <a:ext cx="604637" cy="302318"/>
      </dsp:txXfrm>
    </dsp:sp>
    <dsp:sp modelId="{7B84230D-0A68-446F-AEA3-C7DAB6D76068}">
      <dsp:nvSpPr>
        <dsp:cNvPr id="0" name=""/>
        <dsp:cNvSpPr/>
      </dsp:nvSpPr>
      <dsp:spPr>
        <a:xfrm>
          <a:off x="2349258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Data on preschool age children (PKIS / PSIS)</a:t>
          </a:r>
          <a:endParaRPr lang="en-US" sz="500" kern="1200" dirty="0"/>
        </a:p>
      </dsp:txBody>
      <dsp:txXfrm>
        <a:off x="2349258" y="2326468"/>
        <a:ext cx="604637" cy="302318"/>
      </dsp:txXfrm>
    </dsp:sp>
    <dsp:sp modelId="{1F7B0AED-3C3F-48BF-8B6E-06AB77397FAF}">
      <dsp:nvSpPr>
        <dsp:cNvPr id="0" name=""/>
        <dsp:cNvSpPr/>
      </dsp:nvSpPr>
      <dsp:spPr>
        <a:xfrm>
          <a:off x="3446675" y="1467883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DSS</a:t>
          </a:r>
          <a:endParaRPr lang="en-US" sz="500" kern="1200" dirty="0"/>
        </a:p>
      </dsp:txBody>
      <dsp:txXfrm>
        <a:off x="3446675" y="1467883"/>
        <a:ext cx="604637" cy="302318"/>
      </dsp:txXfrm>
    </dsp:sp>
    <dsp:sp modelId="{7CCB6417-E8E9-4B46-A4E6-C0CD26C5711D}">
      <dsp:nvSpPr>
        <dsp:cNvPr id="0" name=""/>
        <dsp:cNvSpPr/>
      </dsp:nvSpPr>
      <dsp:spPr>
        <a:xfrm>
          <a:off x="3080869" y="1897175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Family Services Division</a:t>
          </a:r>
          <a:endParaRPr lang="en-US" sz="500" kern="1200" dirty="0"/>
        </a:p>
      </dsp:txBody>
      <dsp:txXfrm>
        <a:off x="3080869" y="1897175"/>
        <a:ext cx="604637" cy="302318"/>
      </dsp:txXfrm>
    </dsp:sp>
    <dsp:sp modelId="{4482E1D9-5302-453A-ADEB-C72C5D406363}">
      <dsp:nvSpPr>
        <dsp:cNvPr id="0" name=""/>
        <dsp:cNvSpPr/>
      </dsp:nvSpPr>
      <dsp:spPr>
        <a:xfrm>
          <a:off x="3124198" y="2316162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Child Care Team</a:t>
          </a:r>
          <a:endParaRPr lang="en-US" sz="500" kern="1200" dirty="0"/>
        </a:p>
      </dsp:txBody>
      <dsp:txXfrm>
        <a:off x="3124198" y="2316162"/>
        <a:ext cx="604637" cy="302318"/>
      </dsp:txXfrm>
    </dsp:sp>
    <dsp:sp modelId="{E5BC8A88-DD7A-435F-A206-C44332082549}">
      <dsp:nvSpPr>
        <dsp:cNvPr id="0" name=""/>
        <dsp:cNvSpPr/>
      </dsp:nvSpPr>
      <dsp:spPr>
        <a:xfrm>
          <a:off x="3232029" y="2755761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Care 4 Kids (with United Way)</a:t>
          </a:r>
          <a:endParaRPr lang="en-US" sz="500" kern="1200" dirty="0"/>
        </a:p>
      </dsp:txBody>
      <dsp:txXfrm>
        <a:off x="3232029" y="2755761"/>
        <a:ext cx="604637" cy="302318"/>
      </dsp:txXfrm>
    </dsp:sp>
    <dsp:sp modelId="{16222973-883A-4B0D-BF05-B68729D9A02F}">
      <dsp:nvSpPr>
        <dsp:cNvPr id="0" name=""/>
        <dsp:cNvSpPr/>
      </dsp:nvSpPr>
      <dsp:spPr>
        <a:xfrm>
          <a:off x="3812481" y="1897175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Children’s Trust Fund</a:t>
          </a:r>
          <a:endParaRPr lang="en-US" sz="500" kern="1200" dirty="0"/>
        </a:p>
      </dsp:txBody>
      <dsp:txXfrm>
        <a:off x="3812481" y="1897175"/>
        <a:ext cx="604637" cy="302318"/>
      </dsp:txXfrm>
    </dsp:sp>
    <dsp:sp modelId="{65198FF6-1CC7-45C5-9B3B-A3F61DD9FBCE}">
      <dsp:nvSpPr>
        <dsp:cNvPr id="0" name=""/>
        <dsp:cNvSpPr/>
      </dsp:nvSpPr>
      <dsp:spPr>
        <a:xfrm>
          <a:off x="3963640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Nurturing Families (Home visiting)</a:t>
          </a:r>
          <a:endParaRPr lang="en-US" sz="500" kern="1200" dirty="0"/>
        </a:p>
      </dsp:txBody>
      <dsp:txXfrm>
        <a:off x="3963640" y="2326468"/>
        <a:ext cx="604637" cy="302318"/>
      </dsp:txXfrm>
    </dsp:sp>
    <dsp:sp modelId="{161D7056-7C59-42AC-AF3F-F5F28C08C3B8}">
      <dsp:nvSpPr>
        <dsp:cNvPr id="0" name=""/>
        <dsp:cNvSpPr/>
      </dsp:nvSpPr>
      <dsp:spPr>
        <a:xfrm>
          <a:off x="3963640" y="2755761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Help Me Grow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963640" y="2755761"/>
        <a:ext cx="604637" cy="302318"/>
      </dsp:txXfrm>
    </dsp:sp>
    <dsp:sp modelId="{D945637E-2BED-4B5F-99DC-FE78DCD115DA}">
      <dsp:nvSpPr>
        <dsp:cNvPr id="0" name=""/>
        <dsp:cNvSpPr/>
      </dsp:nvSpPr>
      <dsp:spPr>
        <a:xfrm>
          <a:off x="4544092" y="1467883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DPH</a:t>
          </a:r>
          <a:endParaRPr lang="en-US" sz="500" kern="1200" dirty="0"/>
        </a:p>
      </dsp:txBody>
      <dsp:txXfrm>
        <a:off x="4544092" y="1467883"/>
        <a:ext cx="604637" cy="302318"/>
      </dsp:txXfrm>
    </dsp:sp>
    <dsp:sp modelId="{7C3C789C-5426-4F10-BA1B-2F86F758BAC0}">
      <dsp:nvSpPr>
        <dsp:cNvPr id="0" name=""/>
        <dsp:cNvSpPr/>
      </dsp:nvSpPr>
      <dsp:spPr>
        <a:xfrm>
          <a:off x="4695252" y="1897175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Licensing</a:t>
          </a:r>
          <a:endParaRPr lang="en-US" sz="500" kern="1200" dirty="0"/>
        </a:p>
      </dsp:txBody>
      <dsp:txXfrm>
        <a:off x="4695252" y="1897175"/>
        <a:ext cx="604637" cy="302318"/>
      </dsp:txXfrm>
    </dsp:sp>
    <dsp:sp modelId="{5A1CD8F4-8011-45AA-8547-A10D751F1E49}">
      <dsp:nvSpPr>
        <dsp:cNvPr id="0" name=""/>
        <dsp:cNvSpPr/>
      </dsp:nvSpPr>
      <dsp:spPr>
        <a:xfrm>
          <a:off x="4695252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Home Visiting Grant</a:t>
          </a:r>
          <a:endParaRPr lang="en-US" sz="500" kern="1200" dirty="0"/>
        </a:p>
      </dsp:txBody>
      <dsp:txXfrm>
        <a:off x="4695252" y="2326468"/>
        <a:ext cx="604637" cy="302318"/>
      </dsp:txXfrm>
    </dsp:sp>
    <dsp:sp modelId="{103EEC0D-0BFA-4989-A814-A56A80E60ABF}">
      <dsp:nvSpPr>
        <dsp:cNvPr id="0" name=""/>
        <dsp:cNvSpPr/>
      </dsp:nvSpPr>
      <dsp:spPr>
        <a:xfrm>
          <a:off x="5275704" y="1467883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DCF</a:t>
          </a:r>
          <a:endParaRPr lang="en-US" sz="500" kern="1200" dirty="0"/>
        </a:p>
      </dsp:txBody>
      <dsp:txXfrm>
        <a:off x="5275704" y="1467883"/>
        <a:ext cx="604637" cy="302318"/>
      </dsp:txXfrm>
    </dsp:sp>
    <dsp:sp modelId="{1399E8F7-F636-43F6-B234-72F9B07C9AB5}">
      <dsp:nvSpPr>
        <dsp:cNvPr id="0" name=""/>
        <dsp:cNvSpPr/>
      </dsp:nvSpPr>
      <dsp:spPr>
        <a:xfrm>
          <a:off x="5426863" y="1897175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Head Start/DCF Collaboration</a:t>
          </a:r>
          <a:endParaRPr lang="en-US" sz="500" kern="1200" dirty="0"/>
        </a:p>
      </dsp:txBody>
      <dsp:txXfrm>
        <a:off x="5426863" y="1897175"/>
        <a:ext cx="604637" cy="302318"/>
      </dsp:txXfrm>
    </dsp:sp>
    <dsp:sp modelId="{1EA5D1F4-2216-45B0-B4A7-57A3DE214A69}">
      <dsp:nvSpPr>
        <dsp:cNvPr id="0" name=""/>
        <dsp:cNvSpPr/>
      </dsp:nvSpPr>
      <dsp:spPr>
        <a:xfrm>
          <a:off x="5426863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CAPTA - link to Birth-to-3</a:t>
          </a:r>
          <a:endParaRPr lang="en-US" sz="500" kern="1200" dirty="0"/>
        </a:p>
      </dsp:txBody>
      <dsp:txXfrm>
        <a:off x="5426863" y="2326468"/>
        <a:ext cx="604637" cy="302318"/>
      </dsp:txXfrm>
    </dsp:sp>
    <dsp:sp modelId="{426DE0E7-FB69-47A1-A825-6774A06BA7D2}">
      <dsp:nvSpPr>
        <dsp:cNvPr id="0" name=""/>
        <dsp:cNvSpPr/>
      </dsp:nvSpPr>
      <dsp:spPr>
        <a:xfrm>
          <a:off x="5426863" y="2755761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Infant Toddler child welfare checklist</a:t>
          </a:r>
          <a:endParaRPr lang="en-US" sz="500" kern="1200" dirty="0"/>
        </a:p>
      </dsp:txBody>
      <dsp:txXfrm>
        <a:off x="5426863" y="2755761"/>
        <a:ext cx="604637" cy="302318"/>
      </dsp:txXfrm>
    </dsp:sp>
    <dsp:sp modelId="{87DA182B-C0B9-4EA1-9A8B-9B950572E4A7}">
      <dsp:nvSpPr>
        <dsp:cNvPr id="0" name=""/>
        <dsp:cNvSpPr/>
      </dsp:nvSpPr>
      <dsp:spPr>
        <a:xfrm>
          <a:off x="5426863" y="3185053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Funding for Child First and ECCP</a:t>
          </a:r>
          <a:endParaRPr lang="en-US" sz="500" kern="1200" dirty="0"/>
        </a:p>
      </dsp:txBody>
      <dsp:txXfrm>
        <a:off x="5426863" y="3185053"/>
        <a:ext cx="604637" cy="302318"/>
      </dsp:txXfrm>
    </dsp:sp>
    <dsp:sp modelId="{C6E9C183-0747-441C-BFCC-5DBF84AB7F65}">
      <dsp:nvSpPr>
        <dsp:cNvPr id="0" name=""/>
        <dsp:cNvSpPr/>
      </dsp:nvSpPr>
      <dsp:spPr>
        <a:xfrm>
          <a:off x="6007315" y="1467883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DDS</a:t>
          </a:r>
          <a:endParaRPr lang="en-US" sz="500" kern="1200" dirty="0"/>
        </a:p>
      </dsp:txBody>
      <dsp:txXfrm>
        <a:off x="6007315" y="1467883"/>
        <a:ext cx="604637" cy="302318"/>
      </dsp:txXfrm>
    </dsp:sp>
    <dsp:sp modelId="{2DCF60B4-5FAE-4AC7-80C4-24C19C24498B}">
      <dsp:nvSpPr>
        <dsp:cNvPr id="0" name=""/>
        <dsp:cNvSpPr/>
      </dsp:nvSpPr>
      <dsp:spPr>
        <a:xfrm>
          <a:off x="6158474" y="1897175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Birth to 3 (Home visiting)</a:t>
          </a:r>
          <a:endParaRPr lang="en-US" sz="500" kern="1200" dirty="0"/>
        </a:p>
      </dsp:txBody>
      <dsp:txXfrm>
        <a:off x="6158474" y="1897175"/>
        <a:ext cx="604637" cy="302318"/>
      </dsp:txXfrm>
    </dsp:sp>
    <dsp:sp modelId="{9E743A80-226A-432B-92F3-41E0413ACA31}">
      <dsp:nvSpPr>
        <dsp:cNvPr id="0" name=""/>
        <dsp:cNvSpPr/>
      </dsp:nvSpPr>
      <dsp:spPr>
        <a:xfrm>
          <a:off x="6890086" y="1467883"/>
          <a:ext cx="604637" cy="30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Board of Regents</a:t>
          </a:r>
          <a:endParaRPr lang="en-US" sz="500" kern="1200" dirty="0"/>
        </a:p>
      </dsp:txBody>
      <dsp:txXfrm>
        <a:off x="6890086" y="1467883"/>
        <a:ext cx="604637" cy="302318"/>
      </dsp:txXfrm>
    </dsp:sp>
    <dsp:sp modelId="{8CE35CAA-D92C-49BB-85B7-AB968DB934A4}">
      <dsp:nvSpPr>
        <dsp:cNvPr id="0" name=""/>
        <dsp:cNvSpPr/>
      </dsp:nvSpPr>
      <dsp:spPr>
        <a:xfrm>
          <a:off x="6890086" y="1897175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CT-Charts-a-Course</a:t>
          </a:r>
          <a:endParaRPr lang="en-US" sz="500" kern="1200" dirty="0"/>
        </a:p>
      </dsp:txBody>
      <dsp:txXfrm>
        <a:off x="6890086" y="1897175"/>
        <a:ext cx="604637" cy="302318"/>
      </dsp:txXfrm>
    </dsp:sp>
    <dsp:sp modelId="{863F1478-2662-4EC9-890C-05C954EBBE43}">
      <dsp:nvSpPr>
        <dsp:cNvPr id="0" name=""/>
        <dsp:cNvSpPr/>
      </dsp:nvSpPr>
      <dsp:spPr>
        <a:xfrm>
          <a:off x="6158474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Accreditation Facilitation Project</a:t>
          </a:r>
          <a:endParaRPr lang="en-US" sz="500" kern="1200" dirty="0"/>
        </a:p>
      </dsp:txBody>
      <dsp:txXfrm>
        <a:off x="6158474" y="2326468"/>
        <a:ext cx="604637" cy="302318"/>
      </dsp:txXfrm>
    </dsp:sp>
    <dsp:sp modelId="{F3C493DB-3572-42B3-83DB-F8DA41F46531}">
      <dsp:nvSpPr>
        <dsp:cNvPr id="0" name=""/>
        <dsp:cNvSpPr/>
      </dsp:nvSpPr>
      <dsp:spPr>
        <a:xfrm>
          <a:off x="6890086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Workforce development</a:t>
          </a:r>
          <a:endParaRPr lang="en-US" sz="500" kern="1200" dirty="0"/>
        </a:p>
      </dsp:txBody>
      <dsp:txXfrm>
        <a:off x="6890086" y="2326468"/>
        <a:ext cx="604637" cy="302318"/>
      </dsp:txXfrm>
    </dsp:sp>
    <dsp:sp modelId="{597EE333-94B4-4C1D-8460-FDA396B471EE}">
      <dsp:nvSpPr>
        <dsp:cNvPr id="0" name=""/>
        <dsp:cNvSpPr/>
      </dsp:nvSpPr>
      <dsp:spPr>
        <a:xfrm>
          <a:off x="7041245" y="2755761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Scholarships</a:t>
          </a:r>
          <a:endParaRPr lang="en-US" sz="500" kern="1200" dirty="0"/>
        </a:p>
      </dsp:txBody>
      <dsp:txXfrm>
        <a:off x="7041245" y="2755761"/>
        <a:ext cx="604637" cy="302318"/>
      </dsp:txXfrm>
    </dsp:sp>
    <dsp:sp modelId="{60B7F555-D278-4326-8C8F-98A7D36A6F0C}">
      <dsp:nvSpPr>
        <dsp:cNvPr id="0" name=""/>
        <dsp:cNvSpPr/>
      </dsp:nvSpPr>
      <dsp:spPr>
        <a:xfrm>
          <a:off x="7041245" y="3185053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Training/career counseling </a:t>
          </a:r>
          <a:endParaRPr lang="en-US" sz="500" kern="1200" dirty="0"/>
        </a:p>
      </dsp:txBody>
      <dsp:txXfrm>
        <a:off x="7041245" y="3185053"/>
        <a:ext cx="604637" cy="302318"/>
      </dsp:txXfrm>
    </dsp:sp>
    <dsp:sp modelId="{5CCCBC73-3462-4714-9A01-8D14BF927F4B}">
      <dsp:nvSpPr>
        <dsp:cNvPr id="0" name=""/>
        <dsp:cNvSpPr/>
      </dsp:nvSpPr>
      <dsp:spPr>
        <a:xfrm>
          <a:off x="7621697" y="2326468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Registry</a:t>
          </a:r>
          <a:endParaRPr lang="en-US" sz="500" kern="1200" dirty="0"/>
        </a:p>
      </dsp:txBody>
      <dsp:txXfrm>
        <a:off x="7621697" y="2326468"/>
        <a:ext cx="604637" cy="302318"/>
      </dsp:txXfrm>
    </dsp:sp>
    <dsp:sp modelId="{523D337C-A957-47FB-ABA9-12B568053986}">
      <dsp:nvSpPr>
        <dsp:cNvPr id="0" name=""/>
        <dsp:cNvSpPr/>
      </dsp:nvSpPr>
      <dsp:spPr>
        <a:xfrm>
          <a:off x="3602448" y="588223"/>
          <a:ext cx="604637" cy="3023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OPM</a:t>
          </a:r>
          <a:endParaRPr lang="en-US" sz="500" kern="1200" dirty="0"/>
        </a:p>
      </dsp:txBody>
      <dsp:txXfrm>
        <a:off x="3602448" y="588223"/>
        <a:ext cx="604637" cy="302318"/>
      </dsp:txXfrm>
    </dsp:sp>
    <dsp:sp modelId="{CC62F51D-7593-402F-AA80-561C99744A4E}">
      <dsp:nvSpPr>
        <dsp:cNvPr id="0" name=""/>
        <dsp:cNvSpPr/>
      </dsp:nvSpPr>
      <dsp:spPr>
        <a:xfrm>
          <a:off x="3263772" y="1038590"/>
          <a:ext cx="604637" cy="30231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Early Childhood Planning Office</a:t>
          </a:r>
          <a:endParaRPr lang="en-US" sz="500" kern="1200" dirty="0"/>
        </a:p>
      </dsp:txBody>
      <dsp:txXfrm>
        <a:off x="3263772" y="1038590"/>
        <a:ext cx="604637" cy="302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699E34-EC59-4A28-A423-0B2AD52BCC0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9CD870-0E01-44B9-B0FC-FAE0B58C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D870-0E01-44B9-B0FC-FAE0B58CC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9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current picture of Connecticut’s early childhood system is complex and confusing.  The</a:t>
            </a:r>
            <a:r>
              <a:rPr lang="en-US" baseline="0" dirty="0" smtClean="0"/>
              <a:t> programs are in the boxes down the center, the funding streams on the left and state agencies on the right.  One potential inefficiency that is inherent in this complexity is </a:t>
            </a:r>
            <a:r>
              <a:rPr lang="en-US" dirty="0" smtClean="0"/>
              <a:t>the administrative costs of money flowing through</a:t>
            </a:r>
            <a:r>
              <a:rPr lang="en-US" baseline="0" dirty="0" smtClean="0"/>
              <a:t> multiple entities before reaching the program that touches the child.  With better alignment, Connecticut could more effectively serve children and improve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D870-0E01-44B9-B0FC-FAE0B58CC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2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D870-0E01-44B9-B0FC-FAE0B58CC1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20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D870-0E01-44B9-B0FC-FAE0B58CC1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CC1315B-B01A-4857-978B-984F69E1FBB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B247D9-CE47-45F9-82B8-688733F568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553200" cy="457200"/>
          </a:xfrm>
        </p:spPr>
        <p:txBody>
          <a:bodyPr>
            <a:normAutofit fontScale="25000" lnSpcReduction="20000"/>
          </a:bodyPr>
          <a:lstStyle/>
          <a:p>
            <a:pPr marL="114300"/>
            <a:r>
              <a:rPr lang="en-US" sz="8000" cap="none" dirty="0"/>
              <a:t>The Implementation of </a:t>
            </a:r>
          </a:p>
          <a:p>
            <a:pPr marL="114300"/>
            <a:r>
              <a:rPr lang="en-US" sz="8000" cap="none" dirty="0"/>
              <a:t>Public Act 11-181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cap="none" dirty="0" smtClean="0"/>
              <a:t>An </a:t>
            </a:r>
            <a:r>
              <a:rPr lang="en-US" sz="3600" cap="none" dirty="0"/>
              <a:t>Early Childhood System for Connecticut’s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791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Myra Jones-Taylor, Ph.D.                                               September 27, 2012</a:t>
            </a:r>
          </a:p>
          <a:p>
            <a:r>
              <a:rPr lang="en-US" dirty="0" smtClean="0"/>
              <a:t>Early Childhood Planning Director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System planning update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sz="3600" dirty="0" smtClean="0"/>
              <a:t>Quality Enhancement update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sz="3600" dirty="0" smtClean="0"/>
              <a:t>QRIS update</a:t>
            </a:r>
          </a:p>
          <a:p>
            <a:pPr marL="1143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733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Where We Started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752601"/>
            <a:ext cx="3810000" cy="444079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SchechterC\Pictures\Current Landscap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1905000"/>
            <a:ext cx="3528555" cy="411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5486400" cy="365125"/>
          </a:xfrm>
        </p:spPr>
        <p:txBody>
          <a:bodyPr/>
          <a:lstStyle/>
          <a:p>
            <a:r>
              <a:rPr lang="en-US" dirty="0" smtClean="0"/>
              <a:t>Diagram prepared by the Connecticut Early Childhood Alliance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EC Activities </a:t>
            </a:r>
            <a:r>
              <a:rPr lang="en-US" dirty="0" smtClean="0"/>
              <a:t>in CT State Agencies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586215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41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Rationale for a Coordinated System:</a:t>
            </a:r>
            <a:br>
              <a:rPr lang="en-US" b="1" dirty="0" smtClean="0"/>
            </a:br>
            <a:r>
              <a:rPr lang="en-US" sz="2700" dirty="0" smtClean="0">
                <a:solidFill>
                  <a:srgbClr val="C00000"/>
                </a:solidFill>
              </a:rPr>
              <a:t>What problems will it solve?  What functions will it serve?</a:t>
            </a:r>
            <a:endParaRPr lang="en-US" sz="2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Current Challenges</a:t>
            </a:r>
          </a:p>
          <a:p>
            <a:pPr marL="114300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sz="3400" dirty="0" smtClean="0">
                <a:solidFill>
                  <a:schemeClr val="accent6"/>
                </a:solidFill>
              </a:rPr>
              <a:t>Inefficient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Multiple programs create redundancy and multiple administrative structures</a:t>
            </a:r>
          </a:p>
          <a:p>
            <a:endParaRPr lang="en-US" sz="3400" dirty="0" smtClean="0">
              <a:solidFill>
                <a:schemeClr val="accent6"/>
              </a:solidFill>
            </a:endParaRPr>
          </a:p>
          <a:p>
            <a:r>
              <a:rPr lang="en-US" sz="3400" dirty="0" smtClean="0">
                <a:solidFill>
                  <a:schemeClr val="accent6"/>
                </a:solidFill>
              </a:rPr>
              <a:t>Not Family-Friendly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Challenging for families to make informed choices and access programs they need</a:t>
            </a:r>
          </a:p>
          <a:p>
            <a:pPr lvl="1"/>
            <a:endParaRPr lang="en-US" sz="3400" dirty="0" smtClean="0">
              <a:solidFill>
                <a:schemeClr val="accent6"/>
              </a:solidFill>
            </a:endParaRPr>
          </a:p>
          <a:p>
            <a:r>
              <a:rPr lang="en-US" sz="3400" dirty="0" smtClean="0">
                <a:solidFill>
                  <a:schemeClr val="accent6"/>
                </a:solidFill>
              </a:rPr>
              <a:t>Uneven quality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Different standards and requirements create uneven quality of services</a:t>
            </a:r>
          </a:p>
          <a:p>
            <a:endParaRPr lang="en-US" sz="3400" dirty="0" smtClean="0">
              <a:solidFill>
                <a:schemeClr val="accent6"/>
              </a:solidFill>
            </a:endParaRPr>
          </a:p>
          <a:p>
            <a:r>
              <a:rPr lang="en-US" sz="3400" dirty="0" smtClean="0">
                <a:solidFill>
                  <a:schemeClr val="accent6"/>
                </a:solidFill>
              </a:rPr>
              <a:t>Difficulties connecting to related services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Challenging for programs to access the comprehensive services children and families need and for these services to connect with the various programs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                        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Guiding Values and Principles</a:t>
            </a:r>
            <a:br>
              <a:rPr lang="en-US" dirty="0" smtClean="0"/>
            </a:br>
            <a:r>
              <a:rPr lang="en-US" sz="2700" dirty="0" smtClean="0"/>
              <a:t>From the EC Systems Working Group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Optimally</a:t>
            </a:r>
            <a:r>
              <a:rPr lang="en-US" b="1" dirty="0">
                <a:solidFill>
                  <a:srgbClr val="C00000"/>
                </a:solidFill>
              </a:rPr>
              <a:t>, a comprehensive early childhood system will: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Reach </a:t>
            </a:r>
            <a:r>
              <a:rPr lang="en-US" dirty="0"/>
              <a:t>all children and families, and as early as possible, </a:t>
            </a:r>
            <a:r>
              <a:rPr lang="en-US" dirty="0" smtClean="0"/>
              <a:t>with needed </a:t>
            </a:r>
            <a:r>
              <a:rPr lang="en-US" dirty="0"/>
              <a:t>services and </a:t>
            </a:r>
            <a:r>
              <a:rPr lang="en-US" dirty="0" smtClean="0"/>
              <a:t>supports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Ease access for families and transitions for </a:t>
            </a:r>
            <a:r>
              <a:rPr lang="en-US" dirty="0" smtClean="0"/>
              <a:t>children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Value parents as </a:t>
            </a:r>
            <a:r>
              <a:rPr lang="en-US" dirty="0" smtClean="0"/>
              <a:t>decision makers </a:t>
            </a:r>
            <a:r>
              <a:rPr lang="en-US" dirty="0"/>
              <a:t>and </a:t>
            </a:r>
            <a:r>
              <a:rPr lang="en-US" dirty="0" smtClean="0"/>
              <a:t>leaders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Ensure stability and continuity of services along a continuum from prenatal into school entry and </a:t>
            </a:r>
            <a:r>
              <a:rPr lang="en-US" dirty="0" smtClean="0"/>
              <a:t>beyond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Genuinely </a:t>
            </a:r>
            <a:r>
              <a:rPr lang="en-US" dirty="0"/>
              <a:t>include and effectively accommodate children </a:t>
            </a:r>
            <a:r>
              <a:rPr lang="en-US" dirty="0" smtClean="0"/>
              <a:t>with special </a:t>
            </a:r>
            <a:r>
              <a:rPr lang="en-US" dirty="0"/>
              <a:t>needs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and respect the strengths, needs, values, languages</a:t>
            </a:r>
            <a:r>
              <a:rPr lang="en-US" dirty="0" smtClean="0"/>
              <a:t>, cultures </a:t>
            </a:r>
            <a:r>
              <a:rPr lang="en-US" dirty="0"/>
              <a:t>and communities of children and families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Catalyze </a:t>
            </a:r>
            <a:r>
              <a:rPr lang="en-US" dirty="0"/>
              <a:t>and maximize investment and foster innovation</a:t>
            </a:r>
          </a:p>
        </p:txBody>
      </p:sp>
    </p:spTree>
    <p:extLst>
      <p:ext uri="{BB962C8B-B14F-4D97-AF65-F5344CB8AC3E}">
        <p14:creationId xmlns:p14="http://schemas.microsoft.com/office/powerpoint/2010/main" val="20768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Enhancement:</a:t>
            </a:r>
            <a:br>
              <a:rPr lang="en-US" dirty="0" smtClean="0"/>
            </a:br>
            <a:r>
              <a:rPr lang="en-US" dirty="0" smtClean="0"/>
              <a:t>Building CT’s QRIS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Early Learning &amp; Development Standards</a:t>
            </a:r>
          </a:p>
          <a:p>
            <a:r>
              <a:rPr lang="en-US" sz="3200" dirty="0" smtClean="0"/>
              <a:t>Comprehensive Assessment System</a:t>
            </a:r>
          </a:p>
          <a:p>
            <a:r>
              <a:rPr lang="en-US" sz="3200" dirty="0" smtClean="0"/>
              <a:t>Program Monitoring System</a:t>
            </a:r>
          </a:p>
          <a:p>
            <a:r>
              <a:rPr lang="en-US" sz="3200" dirty="0" smtClean="0"/>
              <a:t>Health Promotion Practices</a:t>
            </a:r>
          </a:p>
          <a:p>
            <a:r>
              <a:rPr lang="en-US" sz="3200" dirty="0" smtClean="0"/>
              <a:t>EC Educator Qualifications</a:t>
            </a:r>
          </a:p>
          <a:p>
            <a:r>
              <a:rPr lang="en-US" sz="3200" dirty="0" smtClean="0"/>
              <a:t>Family Engagement Strategies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018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QRIS Timeframe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November</a:t>
            </a:r>
          </a:p>
          <a:p>
            <a:pPr lvl="1"/>
            <a:r>
              <a:rPr lang="en-US" sz="2400" dirty="0" smtClean="0"/>
              <a:t>QRIS work group recommendations</a:t>
            </a:r>
          </a:p>
          <a:p>
            <a:pPr lvl="1"/>
            <a:r>
              <a:rPr lang="en-US" sz="2400" dirty="0" smtClean="0"/>
              <a:t>Cabinet leadership team review of </a:t>
            </a:r>
            <a:r>
              <a:rPr lang="en-US" sz="2400" dirty="0" smtClean="0"/>
              <a:t>recommendations</a:t>
            </a:r>
          </a:p>
          <a:p>
            <a:pPr lvl="1"/>
            <a:r>
              <a:rPr lang="en-US" sz="2400" dirty="0" smtClean="0"/>
              <a:t>Cabinet votes on whether to approve the recommendations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December - January</a:t>
            </a:r>
            <a:endParaRPr lang="en-US" dirty="0" smtClean="0"/>
          </a:p>
          <a:p>
            <a:pPr lvl="1"/>
            <a:r>
              <a:rPr lang="en-US" sz="2400" dirty="0" smtClean="0"/>
              <a:t>Receive public input</a:t>
            </a:r>
          </a:p>
          <a:p>
            <a:pPr lvl="1"/>
            <a:r>
              <a:rPr lang="en-US" sz="2400" dirty="0" smtClean="0"/>
              <a:t>Planning </a:t>
            </a:r>
            <a:r>
              <a:rPr lang="en-US" sz="2400" dirty="0" smtClean="0"/>
              <a:t>Office makes recommendations to Governor Malloy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6820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864</TotalTime>
  <Words>502</Words>
  <Application>Microsoft Office PowerPoint</Application>
  <PresentationFormat>On-screen Show (4:3)</PresentationFormat>
  <Paragraphs>101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An Early Childhood System for Connecticut’s Children</vt:lpstr>
      <vt:lpstr>Planning Updates</vt:lpstr>
      <vt:lpstr>Where We Started</vt:lpstr>
      <vt:lpstr>EC Activities in CT State Agencies</vt:lpstr>
      <vt:lpstr>Rationale for a Coordinated System: What problems will it solve?  What functions will it serve?</vt:lpstr>
      <vt:lpstr>Proposed Guiding Values and Principles From the EC Systems Working Group</vt:lpstr>
      <vt:lpstr>Quality Enhancement: Building CT’s QRIS </vt:lpstr>
      <vt:lpstr>QRIS Timeframe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W2K</dc:creator>
  <cp:lastModifiedBy>W2K</cp:lastModifiedBy>
  <cp:revision>60</cp:revision>
  <cp:lastPrinted>2012-08-09T15:38:15Z</cp:lastPrinted>
  <dcterms:created xsi:type="dcterms:W3CDTF">2012-06-20T14:55:42Z</dcterms:created>
  <dcterms:modified xsi:type="dcterms:W3CDTF">2012-10-04T01:56:29Z</dcterms:modified>
</cp:coreProperties>
</file>