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Override5.xml" ContentType="application/vnd.openxmlformats-officedocument.themeOverride+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theme/themeOverride8.xml" ContentType="application/vnd.openxmlformats-officedocument.themeOverride+xml"/>
  <Override PartName="/ppt/theme/themeOverride11.xml" ContentType="application/vnd.openxmlformats-officedocument.themeOverr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theme/themeOverride6.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3"/>
  </p:notesMasterIdLst>
  <p:handoutMasterIdLst>
    <p:handoutMasterId r:id="rId34"/>
  </p:handoutMasterIdLst>
  <p:sldIdLst>
    <p:sldId id="256" r:id="rId2"/>
    <p:sldId id="371" r:id="rId3"/>
    <p:sldId id="359" r:id="rId4"/>
    <p:sldId id="372" r:id="rId5"/>
    <p:sldId id="341" r:id="rId6"/>
    <p:sldId id="361" r:id="rId7"/>
    <p:sldId id="362" r:id="rId8"/>
    <p:sldId id="367" r:id="rId9"/>
    <p:sldId id="288" r:id="rId10"/>
    <p:sldId id="346" r:id="rId11"/>
    <p:sldId id="345" r:id="rId12"/>
    <p:sldId id="373" r:id="rId13"/>
    <p:sldId id="379" r:id="rId14"/>
    <p:sldId id="380" r:id="rId15"/>
    <p:sldId id="342" r:id="rId16"/>
    <p:sldId id="290" r:id="rId17"/>
    <p:sldId id="343" r:id="rId18"/>
    <p:sldId id="344" r:id="rId19"/>
    <p:sldId id="353" r:id="rId20"/>
    <p:sldId id="363" r:id="rId21"/>
    <p:sldId id="365" r:id="rId22"/>
    <p:sldId id="364" r:id="rId23"/>
    <p:sldId id="368" r:id="rId24"/>
    <p:sldId id="369" r:id="rId25"/>
    <p:sldId id="322" r:id="rId26"/>
    <p:sldId id="378" r:id="rId27"/>
    <p:sldId id="350" r:id="rId28"/>
    <p:sldId id="377" r:id="rId29"/>
    <p:sldId id="375" r:id="rId30"/>
    <p:sldId id="370" r:id="rId31"/>
    <p:sldId id="356" r:id="rId3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Gustafson"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8901" autoAdjust="0"/>
  </p:normalViewPr>
  <p:slideViewPr>
    <p:cSldViewPr>
      <p:cViewPr>
        <p:scale>
          <a:sx n="75" d="100"/>
          <a:sy n="75" d="100"/>
        </p:scale>
        <p:origin x="-498" y="-810"/>
      </p:cViewPr>
      <p:guideLst>
        <p:guide orient="horz" pos="1488"/>
        <p:guide pos="528"/>
      </p:guideLst>
    </p:cSldViewPr>
  </p:slideViewPr>
  <p:notesTextViewPr>
    <p:cViewPr>
      <p:scale>
        <a:sx n="100" d="100"/>
        <a:sy n="100" d="100"/>
      </p:scale>
      <p:origin x="0" y="0"/>
    </p:cViewPr>
  </p:notesTextViewPr>
  <p:sorterViewPr>
    <p:cViewPr>
      <p:scale>
        <a:sx n="66" d="100"/>
        <a:sy n="66" d="100"/>
      </p:scale>
      <p:origin x="0" y="1992"/>
    </p:cViewPr>
  </p:sorterViewPr>
  <p:notesViewPr>
    <p:cSldViewPr>
      <p:cViewPr>
        <p:scale>
          <a:sx n="75" d="100"/>
          <a:sy n="75" d="100"/>
        </p:scale>
        <p:origin x="-2184" y="-27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dragozzine\Local%20Settings\Temporary%20Internet%20Files\Content.Outlook\ZVC0UFXW\2011%20Workforce%20Penetration%20Rate.xls" TargetMode="External"/><Relationship Id="rId1" Type="http://schemas.openxmlformats.org/officeDocument/2006/relationships/themeOverride" Target="../theme/themeOverride4.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Documents%20and%20Settings\NValerio\My%20Documents\Darlene%20-%20CCAC\RBA%202011%20(2012%20Submission)\Measure%203%20-%20TPCD%20RESULTS%20Round%2011%20to%20Round%2013%201%2024%2012.xlsx" TargetMode="External"/><Relationship Id="rId1" Type="http://schemas.openxmlformats.org/officeDocument/2006/relationships/themeOverride" Target="../theme/themeOverride12.xml"/></Relationships>
</file>

<file path=ppt/charts/_rels/chart11.xml.rels><?xml version="1.0" encoding="UTF-8" standalone="yes"?>
<Relationships xmlns="http://schemas.openxmlformats.org/package/2006/relationships"><Relationship Id="rId1" Type="http://schemas.openxmlformats.org/officeDocument/2006/relationships/oleObject" Target="file:///F:\Documents2\AFP\courses\AFP%20program%20admin%20course%20attendees%20ALL.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Documents%20and%20Settings\NValerio\My%20Documents\Darlene%20-%20CCAC\RBA%202011%20(2012%20Submission)\Measure%206%20-%20rba%20pli%2009-11%20for%20dar.xlsx" TargetMode="External"/><Relationship Id="rId1" Type="http://schemas.openxmlformats.org/officeDocument/2006/relationships/themeOverride" Target="../theme/themeOverride13.xml"/></Relationships>
</file>

<file path=ppt/charts/_rels/chart13.xml.rels><?xml version="1.0" encoding="UTF-8" standalone="yes"?>
<Relationships xmlns="http://schemas.openxmlformats.org/package/2006/relationships"><Relationship Id="rId2" Type="http://schemas.openxmlformats.org/officeDocument/2006/relationships/oleObject" Target="file:///C:\Documents%20and%20Settings\NValerio\Local%20Settings\Temporary%20Internet%20Files\Content.Outlook\G8R197U7\Copy%20of%20RBA%20data%20number%20of%20NAEYC%20Accredited.xlsx" TargetMode="External"/><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NValerio\My%20Documents\Darlene%20-%20CCAC\RBA%202011%20(2012%20Submission)\Measure%201%20-%202011%20Workforce%20Penetration%20Rate.xls" TargetMode="External"/><Relationship Id="rId1" Type="http://schemas.openxmlformats.org/officeDocument/2006/relationships/themeOverride" Target="../theme/themeOverride5.xm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NValerio\My%20Documents\Darlene%20-%20CCAC\Publicly%20funded%20salary%20data%20042512.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NValerio\My%20Documents\Darlene%20-%20CCAC\RBA%202011%20(2012%20Submission)\Measure%204%20-%20Data%20for%20RBA%20Jan.%202012%20-%20B.xls" TargetMode="External"/><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dragozzine\Local%20Settings\Temporary%20Internet%20Files\Content.Outlook\XEPVD3GB\Copy%20of%20Multi-Year%20Lottery%20Summary%20(2)%203-28-12.xlsx" TargetMode="External"/><Relationship Id="rId1" Type="http://schemas.openxmlformats.org/officeDocument/2006/relationships/themeOverride" Target="../theme/themeOverride7.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dragozzine\Local%20Settings\Temporary%20Internet%20Files\Content.Outlook\XEPVD3GB\Copy%20of%20Multi-Year%20Lottery%20Summary%20(2)%203-28-12.xlsx" TargetMode="External"/><Relationship Id="rId1" Type="http://schemas.openxmlformats.org/officeDocument/2006/relationships/themeOverride" Target="../theme/themeOverride8.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NValerio\My%20Documents\Darlene%20-%20CCAC\2010-2011%20Lottery%20Comparison\Copy%20of%20Multi-Year%20Lottery%20Summary%20(2)%203-28-12.xlsx" TargetMode="External"/><Relationship Id="rId1" Type="http://schemas.openxmlformats.org/officeDocument/2006/relationships/themeOverride" Target="../theme/themeOverride9.xml"/></Relationships>
</file>

<file path=ppt/charts/_rels/chart8.xml.rels><?xml version="1.0" encoding="UTF-8" standalone="yes"?>
<Relationships xmlns="http://schemas.openxmlformats.org/package/2006/relationships"><Relationship Id="rId2" Type="http://schemas.openxmlformats.org/officeDocument/2006/relationships/oleObject" Target="file:///C:\Documents%20and%20Settings\NValerio\My%20Documents\Darlene%20-%20CCAC\2010-2011%20Lottery%20Comparison\Copy%20of%20Multi-Year%20Lottery%20Summary%20(2)%203-28-12.xlsx" TargetMode="External"/><Relationship Id="rId1" Type="http://schemas.openxmlformats.org/officeDocument/2006/relationships/themeOverride" Target="../theme/themeOverride10.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NValerio\My%20Documents\Darlene%20-%20CCAC\2010-2011%20Lottery%20Comparison\Copy%20of%20Multi-Year%20Lottery%20Summary%20(2)%203-28-12.xlsx" TargetMode="External"/><Relationship Id="rId1" Type="http://schemas.openxmlformats.org/officeDocument/2006/relationships/themeOverride" Target="../theme/themeOverride1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280118644388184E-2"/>
          <c:y val="0.23334244557966874"/>
          <c:w val="0.70228682010039634"/>
          <c:h val="0.63457520916334464"/>
        </c:manualLayout>
      </c:layout>
      <c:barChart>
        <c:barDir val="col"/>
        <c:grouping val="stacked"/>
        <c:dLbls>
          <c:showVal val="1"/>
        </c:dLbls>
        <c:overlap val="100"/>
        <c:axId val="43134336"/>
        <c:axId val="43470848"/>
      </c:barChart>
      <c:catAx>
        <c:axId val="43134336"/>
        <c:scaling>
          <c:orientation val="minMax"/>
        </c:scaling>
        <c:axPos val="b"/>
        <c:numFmt formatCode="General" sourceLinked="1"/>
        <c:tickLblPos val="nextTo"/>
        <c:crossAx val="43470848"/>
        <c:crosses val="autoZero"/>
        <c:auto val="1"/>
        <c:lblAlgn val="ctr"/>
        <c:lblOffset val="100"/>
      </c:catAx>
      <c:valAx>
        <c:axId val="43470848"/>
        <c:scaling>
          <c:orientation val="minMax"/>
        </c:scaling>
        <c:axPos val="l"/>
        <c:majorGridlines/>
        <c:numFmt formatCode="#,##0" sourceLinked="1"/>
        <c:tickLblPos val="nextTo"/>
        <c:crossAx val="43134336"/>
        <c:crosses val="autoZero"/>
        <c:crossBetween val="between"/>
      </c:valAx>
      <c:spPr>
        <a:noFill/>
        <a:ln w="25400">
          <a:noFill/>
        </a:ln>
      </c:spPr>
    </c:plotArea>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lgn="ctr">
              <a:defRPr/>
            </a:pPr>
            <a:r>
              <a:rPr lang="en-US" sz="2000" dirty="0">
                <a:solidFill>
                  <a:schemeClr val="tx1"/>
                </a:solidFill>
                <a:latin typeface="+mj-lt"/>
              </a:rPr>
              <a:t>TPCD CDA Performance Rates</a:t>
            </a:r>
          </a:p>
        </c:rich>
      </c:tx>
      <c:layout>
        <c:manualLayout>
          <c:xMode val="edge"/>
          <c:yMode val="edge"/>
          <c:x val="0.32315543890347048"/>
          <c:y val="0"/>
        </c:manualLayout>
      </c:layout>
    </c:title>
    <c:view3D>
      <c:rAngAx val="1"/>
    </c:view3D>
    <c:plotArea>
      <c:layout>
        <c:manualLayout>
          <c:layoutTarget val="inner"/>
          <c:xMode val="edge"/>
          <c:yMode val="edge"/>
          <c:x val="6.1233003611402222E-2"/>
          <c:y val="0.11663913579848106"/>
          <c:w val="0.79447915415801784"/>
          <c:h val="0.63895452231970018"/>
        </c:manualLayout>
      </c:layout>
      <c:bar3DChart>
        <c:barDir val="col"/>
        <c:grouping val="clustered"/>
        <c:ser>
          <c:idx val="0"/>
          <c:order val="0"/>
          <c:tx>
            <c:strRef>
              <c:f>'Mod IV Completers'!$D$5</c:f>
              <c:strCache>
                <c:ptCount val="1"/>
                <c:pt idx="0">
                  <c:v>Performance Rate</c:v>
                </c:pt>
              </c:strCache>
            </c:strRef>
          </c:tx>
          <c:dLbls>
            <c:dLbl>
              <c:idx val="0"/>
              <c:layout>
                <c:manualLayout>
                  <c:x val="2.1276595744680847E-2"/>
                  <c:y val="-2.3668639053254437E-2"/>
                </c:manualLayout>
              </c:layout>
              <c:showVal val="1"/>
            </c:dLbl>
            <c:dLbl>
              <c:idx val="1"/>
              <c:layout>
                <c:manualLayout>
                  <c:x val="2.1276595744680847E-2"/>
                  <c:y val="-2.3668639053254437E-2"/>
                </c:manualLayout>
              </c:layout>
              <c:showVal val="1"/>
            </c:dLbl>
            <c:dLbl>
              <c:idx val="2"/>
              <c:layout>
                <c:manualLayout>
                  <c:x val="2.3640661938534268E-2"/>
                  <c:y val="-1.5779092702169626E-2"/>
                </c:manualLayout>
              </c:layout>
              <c:showVal val="1"/>
            </c:dLbl>
            <c:txPr>
              <a:bodyPr/>
              <a:lstStyle/>
              <a:p>
                <a:pPr>
                  <a:defRPr sz="1600">
                    <a:latin typeface="Times New Roman" pitchFamily="18" charset="0"/>
                    <a:cs typeface="Times New Roman" pitchFamily="18" charset="0"/>
                  </a:defRPr>
                </a:pPr>
                <a:endParaRPr lang="en-US"/>
              </a:p>
            </c:txPr>
            <c:showVal val="1"/>
          </c:dLbls>
          <c:cat>
            <c:strRef>
              <c:f>'Mod IV Completers'!$A$6:$A$8</c:f>
              <c:strCache>
                <c:ptCount val="3"/>
                <c:pt idx="0">
                  <c:v>FY 0708
N=146</c:v>
                </c:pt>
                <c:pt idx="1">
                  <c:v>FY 0809
N=208</c:v>
                </c:pt>
                <c:pt idx="2">
                  <c:v>FY 0911
N=143</c:v>
                </c:pt>
              </c:strCache>
            </c:strRef>
          </c:cat>
          <c:val>
            <c:numRef>
              <c:f>'Mod IV Completers'!$D$6:$D$8</c:f>
              <c:numCache>
                <c:formatCode>0%</c:formatCode>
                <c:ptCount val="3"/>
                <c:pt idx="0">
                  <c:v>0.43000000000000038</c:v>
                </c:pt>
                <c:pt idx="1">
                  <c:v>0.6600000000000078</c:v>
                </c:pt>
                <c:pt idx="2">
                  <c:v>0.69000000000000061</c:v>
                </c:pt>
              </c:numCache>
            </c:numRef>
          </c:val>
        </c:ser>
        <c:dLbls>
          <c:showVal val="1"/>
        </c:dLbls>
        <c:shape val="box"/>
        <c:axId val="44017536"/>
        <c:axId val="44019072"/>
        <c:axId val="0"/>
      </c:bar3DChart>
      <c:catAx>
        <c:axId val="44017536"/>
        <c:scaling>
          <c:orientation val="minMax"/>
        </c:scaling>
        <c:axPos val="b"/>
        <c:tickLblPos val="nextTo"/>
        <c:txPr>
          <a:bodyPr/>
          <a:lstStyle/>
          <a:p>
            <a:pPr>
              <a:defRPr lang="en-US" sz="1600">
                <a:latin typeface="Times New Roman" pitchFamily="18" charset="0"/>
                <a:cs typeface="Times New Roman" pitchFamily="18" charset="0"/>
              </a:defRPr>
            </a:pPr>
            <a:endParaRPr lang="en-US"/>
          </a:p>
        </c:txPr>
        <c:crossAx val="44019072"/>
        <c:crosses val="autoZero"/>
        <c:auto val="1"/>
        <c:lblAlgn val="ctr"/>
        <c:lblOffset val="100"/>
      </c:catAx>
      <c:valAx>
        <c:axId val="44019072"/>
        <c:scaling>
          <c:orientation val="minMax"/>
        </c:scaling>
        <c:axPos val="l"/>
        <c:majorGridlines/>
        <c:numFmt formatCode="0%" sourceLinked="1"/>
        <c:tickLblPos val="nextTo"/>
        <c:txPr>
          <a:bodyPr/>
          <a:lstStyle/>
          <a:p>
            <a:pPr>
              <a:defRPr sz="1600">
                <a:latin typeface="Times New Roman" pitchFamily="18" charset="0"/>
                <a:cs typeface="Times New Roman" pitchFamily="18" charset="0"/>
              </a:defRPr>
            </a:pPr>
            <a:endParaRPr lang="en-US"/>
          </a:p>
        </c:txPr>
        <c:crossAx val="44017536"/>
        <c:crosses val="autoZero"/>
        <c:crossBetween val="between"/>
      </c:valAx>
    </c:plotArea>
    <c:legend>
      <c:legendPos val="r"/>
      <c:layout>
        <c:manualLayout>
          <c:xMode val="edge"/>
          <c:yMode val="edge"/>
          <c:x val="0.80511410032079322"/>
          <c:y val="0.40553761288313495"/>
          <c:w val="0.18272188198697406"/>
          <c:h val="0.16998354019306924"/>
        </c:manualLayout>
      </c:layout>
      <c:txPr>
        <a:bodyPr/>
        <a:lstStyle/>
        <a:p>
          <a:pPr>
            <a:defRPr sz="1600">
              <a:latin typeface="Times New Roman" pitchFamily="18" charset="0"/>
              <a:cs typeface="Times New Roman" pitchFamily="18" charset="0"/>
            </a:defRPr>
          </a:pPr>
          <a:endParaRPr lang="en-US"/>
        </a:p>
      </c:txPr>
    </c:legend>
    <c:plotVisOnly val="1"/>
    <c:dispBlanksAs val="gap"/>
  </c:chart>
  <c:spPr>
    <a:ln>
      <a:noFill/>
    </a:ln>
    <a:effectLst>
      <a:outerShdw blurRad="50800" dist="38100" dir="8100000" algn="tr" rotWithShape="0">
        <a:prstClr val="black">
          <a:alpha val="40000"/>
        </a:prstClr>
      </a:outerShdw>
    </a:effectLst>
  </c:spPr>
  <c:externalData r:id="rId2"/>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36"/>
  <c:chart>
    <c:plotArea>
      <c:layout>
        <c:manualLayout>
          <c:layoutTarget val="inner"/>
          <c:xMode val="edge"/>
          <c:yMode val="edge"/>
          <c:x val="8.9383931175269757E-2"/>
          <c:y val="4.2977097620861923E-2"/>
          <c:w val="0.56787304364732183"/>
          <c:h val="0.84976039285411964"/>
        </c:manualLayout>
      </c:layout>
      <c:barChart>
        <c:barDir val="col"/>
        <c:grouping val="stacked"/>
        <c:ser>
          <c:idx val="0"/>
          <c:order val="0"/>
          <c:tx>
            <c:strRef>
              <c:f>Sheet1!$D$16</c:f>
              <c:strCache>
                <c:ptCount val="1"/>
                <c:pt idx="0">
                  <c:v>Administration and Supervision</c:v>
                </c:pt>
              </c:strCache>
            </c:strRef>
          </c:tx>
          <c:dLbls>
            <c:txPr>
              <a:bodyPr/>
              <a:lstStyle/>
              <a:p>
                <a:pPr>
                  <a:defRPr sz="1400">
                    <a:latin typeface="Times New Roman" pitchFamily="18" charset="0"/>
                    <a:cs typeface="Times New Roman" pitchFamily="18" charset="0"/>
                  </a:defRPr>
                </a:pPr>
                <a:endParaRPr lang="en-US"/>
              </a:p>
            </c:txPr>
            <c:showVal val="1"/>
          </c:dLbls>
          <c:cat>
            <c:strRef>
              <c:f>Sheet1!$E$15:$H$15</c:f>
              <c:strCache>
                <c:ptCount val="4"/>
                <c:pt idx="0">
                  <c:v>Thru FY08</c:v>
                </c:pt>
                <c:pt idx="1">
                  <c:v>Thru FY09</c:v>
                </c:pt>
                <c:pt idx="2">
                  <c:v>Thru FY10</c:v>
                </c:pt>
                <c:pt idx="3">
                  <c:v>Thru FY11</c:v>
                </c:pt>
              </c:strCache>
            </c:strRef>
          </c:cat>
          <c:val>
            <c:numRef>
              <c:f>Sheet1!$E$16:$H$16</c:f>
              <c:numCache>
                <c:formatCode>General</c:formatCode>
                <c:ptCount val="4"/>
                <c:pt idx="0">
                  <c:v>398</c:v>
                </c:pt>
                <c:pt idx="1">
                  <c:v>434</c:v>
                </c:pt>
                <c:pt idx="2">
                  <c:v>455</c:v>
                </c:pt>
                <c:pt idx="3">
                  <c:v>560</c:v>
                </c:pt>
              </c:numCache>
            </c:numRef>
          </c:val>
        </c:ser>
        <c:ser>
          <c:idx val="1"/>
          <c:order val="1"/>
          <c:tx>
            <c:strRef>
              <c:f>Sheet1!$D$17</c:f>
              <c:strCache>
                <c:ptCount val="1"/>
                <c:pt idx="0">
                  <c:v>Leadership in Programs for Young Children</c:v>
                </c:pt>
              </c:strCache>
            </c:strRef>
          </c:tx>
          <c:dLbls>
            <c:txPr>
              <a:bodyPr/>
              <a:lstStyle/>
              <a:p>
                <a:pPr>
                  <a:defRPr sz="1400">
                    <a:latin typeface="Times New Roman" pitchFamily="18" charset="0"/>
                    <a:cs typeface="Times New Roman" pitchFamily="18" charset="0"/>
                  </a:defRPr>
                </a:pPr>
                <a:endParaRPr lang="en-US"/>
              </a:p>
            </c:txPr>
            <c:showVal val="1"/>
          </c:dLbls>
          <c:cat>
            <c:strRef>
              <c:f>Sheet1!$E$15:$H$15</c:f>
              <c:strCache>
                <c:ptCount val="4"/>
                <c:pt idx="0">
                  <c:v>Thru FY08</c:v>
                </c:pt>
                <c:pt idx="1">
                  <c:v>Thru FY09</c:v>
                </c:pt>
                <c:pt idx="2">
                  <c:v>Thru FY10</c:v>
                </c:pt>
                <c:pt idx="3">
                  <c:v>Thru FY11</c:v>
                </c:pt>
              </c:strCache>
            </c:strRef>
          </c:cat>
          <c:val>
            <c:numRef>
              <c:f>Sheet1!$E$17:$H$17</c:f>
              <c:numCache>
                <c:formatCode>General</c:formatCode>
                <c:ptCount val="4"/>
                <c:pt idx="0">
                  <c:v>71</c:v>
                </c:pt>
                <c:pt idx="1">
                  <c:v>91</c:v>
                </c:pt>
                <c:pt idx="2">
                  <c:v>103</c:v>
                </c:pt>
                <c:pt idx="3">
                  <c:v>138</c:v>
                </c:pt>
              </c:numCache>
            </c:numRef>
          </c:val>
        </c:ser>
        <c:ser>
          <c:idx val="2"/>
          <c:order val="2"/>
          <c:tx>
            <c:strRef>
              <c:f>Sheet1!$D$18</c:f>
              <c:strCache>
                <c:ptCount val="1"/>
                <c:pt idx="0">
                  <c:v>Finance in Programs for Young Children</c:v>
                </c:pt>
              </c:strCache>
            </c:strRef>
          </c:tx>
          <c:dLbls>
            <c:txPr>
              <a:bodyPr/>
              <a:lstStyle/>
              <a:p>
                <a:pPr>
                  <a:defRPr sz="1400">
                    <a:latin typeface="Times New Roman" pitchFamily="18" charset="0"/>
                    <a:cs typeface="Times New Roman" pitchFamily="18" charset="0"/>
                  </a:defRPr>
                </a:pPr>
                <a:endParaRPr lang="en-US"/>
              </a:p>
            </c:txPr>
            <c:showVal val="1"/>
          </c:dLbls>
          <c:cat>
            <c:strRef>
              <c:f>Sheet1!$E$15:$H$15</c:f>
              <c:strCache>
                <c:ptCount val="4"/>
                <c:pt idx="0">
                  <c:v>Thru FY08</c:v>
                </c:pt>
                <c:pt idx="1">
                  <c:v>Thru FY09</c:v>
                </c:pt>
                <c:pt idx="2">
                  <c:v>Thru FY10</c:v>
                </c:pt>
                <c:pt idx="3">
                  <c:v>Thru FY11</c:v>
                </c:pt>
              </c:strCache>
            </c:strRef>
          </c:cat>
          <c:val>
            <c:numRef>
              <c:f>Sheet1!$E$18:$H$18</c:f>
              <c:numCache>
                <c:formatCode>General</c:formatCode>
                <c:ptCount val="4"/>
                <c:pt idx="0">
                  <c:v>69</c:v>
                </c:pt>
                <c:pt idx="1">
                  <c:v>113</c:v>
                </c:pt>
                <c:pt idx="2">
                  <c:v>132</c:v>
                </c:pt>
                <c:pt idx="3">
                  <c:v>176</c:v>
                </c:pt>
              </c:numCache>
            </c:numRef>
          </c:val>
        </c:ser>
        <c:ser>
          <c:idx val="3"/>
          <c:order val="3"/>
          <c:tx>
            <c:strRef>
              <c:f>Sheet1!$D$19</c:f>
              <c:strCache>
                <c:ptCount val="1"/>
                <c:pt idx="0">
                  <c:v>Family and Community Involvement in Early Childhood Programs</c:v>
                </c:pt>
              </c:strCache>
            </c:strRef>
          </c:tx>
          <c:dLbls>
            <c:dLbl>
              <c:idx val="0"/>
              <c:layout>
                <c:manualLayout>
                  <c:x val="1.5432098765432126E-3"/>
                  <c:y val="-1.3440860215053797E-2"/>
                </c:manualLayout>
              </c:layout>
              <c:showVal val="1"/>
            </c:dLbl>
            <c:dLbl>
              <c:idx val="1"/>
              <c:layout>
                <c:manualLayout>
                  <c:x val="0"/>
                  <c:y val="-1.3440860215053745E-2"/>
                </c:manualLayout>
              </c:layout>
              <c:showVal val="1"/>
            </c:dLbl>
            <c:txPr>
              <a:bodyPr/>
              <a:lstStyle/>
              <a:p>
                <a:pPr>
                  <a:defRPr sz="1400">
                    <a:latin typeface="Times New Roman" pitchFamily="18" charset="0"/>
                    <a:cs typeface="Times New Roman" pitchFamily="18" charset="0"/>
                  </a:defRPr>
                </a:pPr>
                <a:endParaRPr lang="en-US"/>
              </a:p>
            </c:txPr>
            <c:showVal val="1"/>
          </c:dLbls>
          <c:cat>
            <c:strRef>
              <c:f>Sheet1!$E$15:$H$15</c:f>
              <c:strCache>
                <c:ptCount val="4"/>
                <c:pt idx="0">
                  <c:v>Thru FY08</c:v>
                </c:pt>
                <c:pt idx="1">
                  <c:v>Thru FY09</c:v>
                </c:pt>
                <c:pt idx="2">
                  <c:v>Thru FY10</c:v>
                </c:pt>
                <c:pt idx="3">
                  <c:v>Thru FY11</c:v>
                </c:pt>
              </c:strCache>
            </c:strRef>
          </c:cat>
          <c:val>
            <c:numRef>
              <c:f>Sheet1!$E$19:$H$19</c:f>
              <c:numCache>
                <c:formatCode>General</c:formatCode>
                <c:ptCount val="4"/>
                <c:pt idx="0">
                  <c:v>10</c:v>
                </c:pt>
                <c:pt idx="1">
                  <c:v>34</c:v>
                </c:pt>
                <c:pt idx="2">
                  <c:v>54</c:v>
                </c:pt>
                <c:pt idx="3">
                  <c:v>95</c:v>
                </c:pt>
              </c:numCache>
            </c:numRef>
          </c:val>
        </c:ser>
        <c:ser>
          <c:idx val="4"/>
          <c:order val="4"/>
          <c:tx>
            <c:strRef>
              <c:f>Sheet1!$D$20</c:f>
              <c:strCache>
                <c:ptCount val="1"/>
                <c:pt idx="0">
                  <c:v>Personnel</c:v>
                </c:pt>
              </c:strCache>
            </c:strRef>
          </c:tx>
          <c:dLbls>
            <c:dLbl>
              <c:idx val="2"/>
              <c:layout>
                <c:manualLayout>
                  <c:x val="4.6296296296296372E-3"/>
                  <c:y val="-2.419354838709678E-2"/>
                </c:manualLayout>
              </c:layout>
              <c:showVal val="1"/>
            </c:dLbl>
            <c:dLbl>
              <c:idx val="3"/>
              <c:layout>
                <c:manualLayout>
                  <c:x val="3.0864197530864244E-3"/>
                  <c:y val="-1.3440860215053797E-2"/>
                </c:manualLayout>
              </c:layout>
              <c:showVal val="1"/>
            </c:dLbl>
            <c:txPr>
              <a:bodyPr/>
              <a:lstStyle/>
              <a:p>
                <a:pPr>
                  <a:defRPr sz="1400">
                    <a:latin typeface="Times New Roman" pitchFamily="18" charset="0"/>
                    <a:cs typeface="Times New Roman" pitchFamily="18" charset="0"/>
                  </a:defRPr>
                </a:pPr>
                <a:endParaRPr lang="en-US"/>
              </a:p>
            </c:txPr>
            <c:showVal val="1"/>
          </c:dLbls>
          <c:cat>
            <c:strRef>
              <c:f>Sheet1!$E$15:$H$15</c:f>
              <c:strCache>
                <c:ptCount val="4"/>
                <c:pt idx="0">
                  <c:v>Thru FY08</c:v>
                </c:pt>
                <c:pt idx="1">
                  <c:v>Thru FY09</c:v>
                </c:pt>
                <c:pt idx="2">
                  <c:v>Thru FY10</c:v>
                </c:pt>
                <c:pt idx="3">
                  <c:v>Thru FY11</c:v>
                </c:pt>
              </c:strCache>
            </c:strRef>
          </c:cat>
          <c:val>
            <c:numRef>
              <c:f>Sheet1!$E$20:$H$20</c:f>
              <c:numCache>
                <c:formatCode>General</c:formatCode>
                <c:ptCount val="4"/>
                <c:pt idx="2">
                  <c:v>18</c:v>
                </c:pt>
                <c:pt idx="3">
                  <c:v>54</c:v>
                </c:pt>
              </c:numCache>
            </c:numRef>
          </c:val>
        </c:ser>
        <c:overlap val="100"/>
        <c:axId val="44245760"/>
        <c:axId val="44247296"/>
      </c:barChart>
      <c:catAx>
        <c:axId val="44245760"/>
        <c:scaling>
          <c:orientation val="minMax"/>
        </c:scaling>
        <c:axPos val="b"/>
        <c:numFmt formatCode="General" sourceLinked="1"/>
        <c:tickLblPos val="nextTo"/>
        <c:txPr>
          <a:bodyPr/>
          <a:lstStyle/>
          <a:p>
            <a:pPr>
              <a:defRPr sz="1600">
                <a:latin typeface="Times New Roman" pitchFamily="18" charset="0"/>
                <a:cs typeface="Times New Roman" pitchFamily="18" charset="0"/>
              </a:defRPr>
            </a:pPr>
            <a:endParaRPr lang="en-US"/>
          </a:p>
        </c:txPr>
        <c:crossAx val="44247296"/>
        <c:crosses val="autoZero"/>
        <c:auto val="1"/>
        <c:lblAlgn val="ctr"/>
        <c:lblOffset val="100"/>
      </c:catAx>
      <c:valAx>
        <c:axId val="44247296"/>
        <c:scaling>
          <c:orientation val="minMax"/>
        </c:scaling>
        <c:axPos val="l"/>
        <c:majorGridlines/>
        <c:numFmt formatCode="General" sourceLinked="1"/>
        <c:tickLblPos val="nextTo"/>
        <c:crossAx val="44245760"/>
        <c:crosses val="autoZero"/>
        <c:crossBetween val="between"/>
      </c:valAx>
    </c:plotArea>
    <c:legend>
      <c:legendPos val="r"/>
      <c:layout>
        <c:manualLayout>
          <c:xMode val="edge"/>
          <c:yMode val="edge"/>
          <c:x val="0.68349154272382662"/>
          <c:y val="0.19206290745914825"/>
          <c:w val="0.29953314863419811"/>
          <c:h val="0.69859199051731435"/>
        </c:manualLayout>
      </c:layout>
      <c:txPr>
        <a:bodyPr/>
        <a:lstStyle/>
        <a:p>
          <a:pPr>
            <a:defRPr sz="1600">
              <a:latin typeface="Times New Roman" pitchFamily="18" charset="0"/>
              <a:cs typeface="Times New Roman" pitchFamily="18" charset="0"/>
            </a:defRPr>
          </a:pPr>
          <a:endParaRPr lang="en-US"/>
        </a:p>
      </c:txPr>
    </c:legend>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lgn="ctr">
              <a:defRPr sz="1800"/>
            </a:pPr>
            <a:r>
              <a:rPr lang="en-US" sz="1800" dirty="0">
                <a:solidFill>
                  <a:srgbClr val="0070C0"/>
                </a:solidFill>
              </a:rPr>
              <a:t> </a:t>
            </a:r>
            <a:r>
              <a:rPr lang="en-US" sz="1800" dirty="0">
                <a:solidFill>
                  <a:schemeClr val="tx1"/>
                </a:solidFill>
              </a:rPr>
              <a:t>Number of Students Completing </a:t>
            </a:r>
            <a:endParaRPr lang="en-US" sz="1800" dirty="0" smtClean="0">
              <a:solidFill>
                <a:schemeClr val="tx1"/>
              </a:solidFill>
            </a:endParaRPr>
          </a:p>
          <a:p>
            <a:pPr algn="ctr">
              <a:defRPr sz="1800"/>
            </a:pPr>
            <a:r>
              <a:rPr lang="en-US" sz="1800" dirty="0" smtClean="0">
                <a:solidFill>
                  <a:schemeClr val="tx1"/>
                </a:solidFill>
              </a:rPr>
              <a:t>CCAC </a:t>
            </a:r>
            <a:r>
              <a:rPr lang="en-US" sz="1800" dirty="0">
                <a:solidFill>
                  <a:schemeClr val="tx1"/>
                </a:solidFill>
              </a:rPr>
              <a:t>Program Leadership </a:t>
            </a:r>
            <a:r>
              <a:rPr lang="en-US" sz="1800" dirty="0" smtClean="0">
                <a:solidFill>
                  <a:schemeClr val="tx1"/>
                </a:solidFill>
              </a:rPr>
              <a:t>Courses</a:t>
            </a:r>
            <a:endParaRPr lang="en-US" sz="1800" dirty="0">
              <a:solidFill>
                <a:schemeClr val="tx1"/>
              </a:solidFill>
            </a:endParaRPr>
          </a:p>
        </c:rich>
      </c:tx>
      <c:layout>
        <c:manualLayout>
          <c:xMode val="edge"/>
          <c:yMode val="edge"/>
          <c:x val="0.27724944104209193"/>
          <c:y val="3.5452382617634157E-2"/>
        </c:manualLayout>
      </c:layout>
    </c:title>
    <c:view3D>
      <c:rAngAx val="1"/>
    </c:view3D>
    <c:plotArea>
      <c:layout>
        <c:manualLayout>
          <c:layoutTarget val="inner"/>
          <c:xMode val="edge"/>
          <c:yMode val="edge"/>
          <c:x val="8.1667881792553743E-2"/>
          <c:y val="0.2090105943234829"/>
          <c:w val="0.90324001166520862"/>
          <c:h val="0.69687857893911065"/>
        </c:manualLayout>
      </c:layout>
      <c:bar3DChart>
        <c:barDir val="col"/>
        <c:grouping val="clustered"/>
        <c:ser>
          <c:idx val="0"/>
          <c:order val="0"/>
          <c:dLbls>
            <c:dLbl>
              <c:idx val="0"/>
              <c:layout>
                <c:manualLayout>
                  <c:x val="-2.936857562408223E-3"/>
                  <c:y val="-8.0971659919028313E-2"/>
                </c:manualLayout>
              </c:layout>
              <c:showVal val="1"/>
            </c:dLbl>
            <c:dLbl>
              <c:idx val="1"/>
              <c:layout>
                <c:manualLayout>
                  <c:x val="0"/>
                  <c:y val="-3.2388663967611336E-2"/>
                </c:manualLayout>
              </c:layout>
              <c:showVal val="1"/>
            </c:dLbl>
            <c:dLbl>
              <c:idx val="2"/>
              <c:layout>
                <c:manualLayout>
                  <c:x val="0"/>
                  <c:y val="-4.3184885290148453E-2"/>
                </c:manualLayout>
              </c:layout>
              <c:showVal val="1"/>
            </c:dLbl>
            <c:txPr>
              <a:bodyPr/>
              <a:lstStyle/>
              <a:p>
                <a:pPr>
                  <a:defRPr sz="1600" b="0">
                    <a:latin typeface="Times New Roman" pitchFamily="18" charset="0"/>
                    <a:cs typeface="Times New Roman" pitchFamily="18" charset="0"/>
                  </a:defRPr>
                </a:pPr>
                <a:endParaRPr lang="en-US"/>
              </a:p>
            </c:txPr>
            <c:showVal val="1"/>
          </c:dLbls>
          <c:cat>
            <c:strRef>
              <c:f>Sheet1!$A$3:$A$5</c:f>
              <c:strCache>
                <c:ptCount val="3"/>
                <c:pt idx="0">
                  <c:v>Thru FY09</c:v>
                </c:pt>
                <c:pt idx="1">
                  <c:v>Thru FY10</c:v>
                </c:pt>
                <c:pt idx="2">
                  <c:v>Thru FY11</c:v>
                </c:pt>
              </c:strCache>
            </c:strRef>
          </c:cat>
          <c:val>
            <c:numRef>
              <c:f>Sheet1!$B$3:$B$5</c:f>
              <c:numCache>
                <c:formatCode>General</c:formatCode>
                <c:ptCount val="3"/>
                <c:pt idx="0">
                  <c:v>672</c:v>
                </c:pt>
                <c:pt idx="1">
                  <c:v>762</c:v>
                </c:pt>
                <c:pt idx="2">
                  <c:v>1023</c:v>
                </c:pt>
              </c:numCache>
            </c:numRef>
          </c:val>
        </c:ser>
        <c:dLbls>
          <c:showVal val="1"/>
        </c:dLbls>
        <c:gapWidth val="75"/>
        <c:shape val="box"/>
        <c:axId val="44301696"/>
        <c:axId val="44401792"/>
        <c:axId val="0"/>
      </c:bar3DChart>
      <c:catAx>
        <c:axId val="44301696"/>
        <c:scaling>
          <c:orientation val="minMax"/>
        </c:scaling>
        <c:axPos val="b"/>
        <c:majorTickMark val="none"/>
        <c:tickLblPos val="nextTo"/>
        <c:txPr>
          <a:bodyPr/>
          <a:lstStyle/>
          <a:p>
            <a:pPr>
              <a:defRPr sz="1600">
                <a:latin typeface="Times New Roman" pitchFamily="18" charset="0"/>
                <a:cs typeface="Times New Roman" pitchFamily="18" charset="0"/>
              </a:defRPr>
            </a:pPr>
            <a:endParaRPr lang="en-US"/>
          </a:p>
        </c:txPr>
        <c:crossAx val="44401792"/>
        <c:crosses val="autoZero"/>
        <c:auto val="1"/>
        <c:lblAlgn val="ctr"/>
        <c:lblOffset val="100"/>
      </c:catAx>
      <c:valAx>
        <c:axId val="44401792"/>
        <c:scaling>
          <c:orientation val="minMax"/>
        </c:scaling>
        <c:axPos val="l"/>
        <c:majorGridlines/>
        <c:numFmt formatCode="General" sourceLinked="1"/>
        <c:majorTickMark val="none"/>
        <c:tickLblPos val="nextTo"/>
        <c:txPr>
          <a:bodyPr/>
          <a:lstStyle/>
          <a:p>
            <a:pPr>
              <a:defRPr sz="1800">
                <a:latin typeface="Times New Roman" pitchFamily="18" charset="0"/>
                <a:cs typeface="Times New Roman" pitchFamily="18" charset="0"/>
              </a:defRPr>
            </a:pPr>
            <a:endParaRPr lang="en-US"/>
          </a:p>
        </c:txPr>
        <c:crossAx val="44301696"/>
        <c:crosses val="autoZero"/>
        <c:crossBetween val="between"/>
      </c:valAx>
    </c:plotArea>
    <c:plotVisOnly val="1"/>
    <c:dispBlanksAs val="gap"/>
  </c:chart>
  <c:spPr>
    <a:ln>
      <a:noFill/>
    </a:ln>
    <a:effectLst>
      <a:outerShdw blurRad="50800" dist="38100" dir="8100000" algn="tr" rotWithShape="0">
        <a:prstClr val="black">
          <a:alpha val="40000"/>
        </a:prstClr>
      </a:outerShdw>
    </a:effectLst>
  </c:sp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sz="2400">
                <a:solidFill>
                  <a:schemeClr val="accent5">
                    <a:lumMod val="75000"/>
                  </a:schemeClr>
                </a:solidFill>
                <a:latin typeface="+mj-lt"/>
              </a:defRPr>
            </a:pPr>
            <a:r>
              <a:rPr lang="en-US" sz="2400" b="1" dirty="0" smtClean="0">
                <a:solidFill>
                  <a:srgbClr val="0070C0"/>
                </a:solidFill>
                <a:latin typeface="+mj-lt"/>
              </a:rPr>
              <a:t>NUMBER OF NAEYC-ACCREDITED PROGRAMS IN CT</a:t>
            </a:r>
            <a:endParaRPr lang="en-US" sz="2400" b="1" dirty="0">
              <a:solidFill>
                <a:srgbClr val="0070C0"/>
              </a:solidFill>
              <a:latin typeface="+mj-lt"/>
            </a:endParaRPr>
          </a:p>
        </c:rich>
      </c:tx>
      <c:layout/>
    </c:title>
    <c:view3D>
      <c:perspective val="30"/>
    </c:view3D>
    <c:plotArea>
      <c:layout>
        <c:manualLayout>
          <c:layoutTarget val="inner"/>
          <c:xMode val="edge"/>
          <c:yMode val="edge"/>
          <c:x val="6.7614343345970662E-2"/>
          <c:y val="0.12357990462459795"/>
          <c:w val="0.90769429862933904"/>
          <c:h val="0.78512143728512929"/>
        </c:manualLayout>
      </c:layout>
      <c:bar3DChart>
        <c:barDir val="col"/>
        <c:grouping val="clustered"/>
        <c:ser>
          <c:idx val="0"/>
          <c:order val="0"/>
          <c:dLbls>
            <c:txPr>
              <a:bodyPr/>
              <a:lstStyle/>
              <a:p>
                <a:pPr>
                  <a:defRPr sz="1600">
                    <a:latin typeface="Times New Roman" pitchFamily="18" charset="0"/>
                    <a:cs typeface="Times New Roman" pitchFamily="18" charset="0"/>
                  </a:defRPr>
                </a:pPr>
                <a:endParaRPr lang="en-US"/>
              </a:p>
            </c:txPr>
            <c:showVal val="1"/>
          </c:dLbls>
          <c:cat>
            <c:numRef>
              <c:f>Sheet1!$B$1:$F$1</c:f>
              <c:numCache>
                <c:formatCode>General</c:formatCode>
                <c:ptCount val="3"/>
                <c:pt idx="0">
                  <c:v>2009</c:v>
                </c:pt>
                <c:pt idx="1">
                  <c:v>2010</c:v>
                </c:pt>
                <c:pt idx="2">
                  <c:v>2011</c:v>
                </c:pt>
              </c:numCache>
            </c:numRef>
          </c:cat>
          <c:val>
            <c:numRef>
              <c:f>Sheet1!$B$2:$F$2</c:f>
              <c:numCache>
                <c:formatCode>General</c:formatCode>
                <c:ptCount val="3"/>
                <c:pt idx="0">
                  <c:v>435</c:v>
                </c:pt>
                <c:pt idx="1">
                  <c:v>413</c:v>
                </c:pt>
                <c:pt idx="2">
                  <c:v>454</c:v>
                </c:pt>
              </c:numCache>
            </c:numRef>
          </c:val>
        </c:ser>
        <c:dLbls>
          <c:showVal val="1"/>
        </c:dLbls>
        <c:gapWidth val="75"/>
        <c:shape val="box"/>
        <c:axId val="44668032"/>
        <c:axId val="44669568"/>
        <c:axId val="0"/>
      </c:bar3DChart>
      <c:catAx>
        <c:axId val="44668032"/>
        <c:scaling>
          <c:orientation val="minMax"/>
        </c:scaling>
        <c:axPos val="b"/>
        <c:numFmt formatCode="General" sourceLinked="1"/>
        <c:majorTickMark val="none"/>
        <c:tickLblPos val="nextTo"/>
        <c:txPr>
          <a:bodyPr/>
          <a:lstStyle/>
          <a:p>
            <a:pPr>
              <a:defRPr sz="1800" b="0">
                <a:latin typeface="Times New Roman" pitchFamily="18" charset="0"/>
                <a:cs typeface="Times New Roman" pitchFamily="18" charset="0"/>
              </a:defRPr>
            </a:pPr>
            <a:endParaRPr lang="en-US"/>
          </a:p>
        </c:txPr>
        <c:crossAx val="44669568"/>
        <c:crosses val="autoZero"/>
        <c:auto val="1"/>
        <c:lblAlgn val="ctr"/>
        <c:lblOffset val="100"/>
      </c:catAx>
      <c:valAx>
        <c:axId val="44669568"/>
        <c:scaling>
          <c:orientation val="minMax"/>
        </c:scaling>
        <c:axPos val="l"/>
        <c:majorGridlines/>
        <c:numFmt formatCode="General" sourceLinked="1"/>
        <c:majorTickMark val="none"/>
        <c:tickLblPos val="nextTo"/>
        <c:txPr>
          <a:bodyPr/>
          <a:lstStyle/>
          <a:p>
            <a:pPr>
              <a:defRPr sz="1800">
                <a:latin typeface="Times New Roman" pitchFamily="18" charset="0"/>
                <a:cs typeface="Times New Roman" pitchFamily="18" charset="0"/>
              </a:defRPr>
            </a:pPr>
            <a:endParaRPr lang="en-US"/>
          </a:p>
        </c:txPr>
        <c:crossAx val="44668032"/>
        <c:crosses val="autoZero"/>
        <c:crossBetween val="between"/>
      </c:valAx>
    </c:plotArea>
    <c:plotVisOnly val="1"/>
    <c:dispBlanksAs val="gap"/>
  </c:chart>
  <c:spPr>
    <a:ln>
      <a:noFill/>
    </a:ln>
    <a:effectLst>
      <a:outerShdw blurRad="50800" dist="38100" dir="8100000" algn="tr" rotWithShape="0">
        <a:prstClr val="black">
          <a:alpha val="40000"/>
        </a:prstClr>
      </a:outerShdw>
    </a:effectLst>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sz="2000"/>
            </a:pPr>
            <a:r>
              <a:rPr lang="en-US" sz="2400" dirty="0" smtClean="0">
                <a:solidFill>
                  <a:srgbClr val="0070C0"/>
                </a:solidFill>
                <a:latin typeface="+mj-lt"/>
              </a:rPr>
              <a:t>REGISTRY RATE OF ENROLLMENT  </a:t>
            </a:r>
          </a:p>
          <a:p>
            <a:pPr>
              <a:defRPr sz="2000"/>
            </a:pPr>
            <a:r>
              <a:rPr lang="en-US" sz="2400" dirty="0" smtClean="0">
                <a:solidFill>
                  <a:srgbClr val="0070C0"/>
                </a:solidFill>
                <a:latin typeface="+mj-lt"/>
              </a:rPr>
              <a:t>52% of early childhood workforce</a:t>
            </a:r>
            <a:r>
              <a:rPr lang="en-US" sz="2700" dirty="0" smtClean="0">
                <a:solidFill>
                  <a:srgbClr val="0070C0"/>
                </a:solidFill>
                <a:latin typeface="+mj-lt"/>
              </a:rPr>
              <a:t> </a:t>
            </a:r>
          </a:p>
          <a:p>
            <a:pPr>
              <a:defRPr sz="2000"/>
            </a:pPr>
            <a:r>
              <a:rPr lang="en-US" sz="2000" dirty="0" smtClean="0">
                <a:solidFill>
                  <a:srgbClr val="0070C0"/>
                </a:solidFill>
                <a:latin typeface="+mj-lt"/>
              </a:rPr>
              <a:t>(20,691 estimated total)</a:t>
            </a:r>
            <a:endParaRPr lang="en-US" sz="2000" dirty="0">
              <a:solidFill>
                <a:srgbClr val="0070C0"/>
              </a:solidFill>
              <a:latin typeface="+mj-lt"/>
            </a:endParaRPr>
          </a:p>
        </c:rich>
      </c:tx>
      <c:layout>
        <c:manualLayout>
          <c:xMode val="edge"/>
          <c:yMode val="edge"/>
          <c:x val="0.20654533749319115"/>
          <c:y val="1.2767154105736802E-3"/>
        </c:manualLayout>
      </c:layout>
    </c:title>
    <c:view3D>
      <c:depthPercent val="100"/>
      <c:perspective val="30"/>
    </c:view3D>
    <c:plotArea>
      <c:layout>
        <c:manualLayout>
          <c:layoutTarget val="inner"/>
          <c:xMode val="edge"/>
          <c:yMode val="edge"/>
          <c:x val="0.10825058709766543"/>
          <c:y val="0.22074780906623986"/>
          <c:w val="0.75854166666667044"/>
          <c:h val="0.6304269244825409"/>
        </c:manualLayout>
      </c:layout>
      <c:bar3DChart>
        <c:barDir val="col"/>
        <c:grouping val="stacked"/>
        <c:ser>
          <c:idx val="0"/>
          <c:order val="0"/>
          <c:tx>
            <c:strRef>
              <c:f>'2011 data &amp; graph'!$B$1</c:f>
              <c:strCache>
                <c:ptCount val="1"/>
                <c:pt idx="0">
                  <c:v>Non-Publicly Funded Participants</c:v>
                </c:pt>
              </c:strCache>
            </c:strRef>
          </c:tx>
          <c:dLbls>
            <c:txPr>
              <a:bodyPr/>
              <a:lstStyle/>
              <a:p>
                <a:pPr>
                  <a:defRPr sz="1800" baseline="0">
                    <a:latin typeface="Times New Roman" pitchFamily="18" charset="0"/>
                    <a:cs typeface="Times New Roman" pitchFamily="18" charset="0"/>
                  </a:defRPr>
                </a:pPr>
                <a:endParaRPr lang="en-US"/>
              </a:p>
            </c:txPr>
            <c:showVal val="1"/>
          </c:dLbls>
          <c:cat>
            <c:strRef>
              <c:f>'2011 data &amp; graph'!$A$4:$A$6</c:f>
              <c:strCache>
                <c:ptCount val="3"/>
                <c:pt idx="0">
                  <c:v>2009
N=7,160</c:v>
                </c:pt>
                <c:pt idx="1">
                  <c:v>2010
N=9,143</c:v>
                </c:pt>
                <c:pt idx="2">
                  <c:v>2011
N=10,923</c:v>
                </c:pt>
              </c:strCache>
            </c:strRef>
          </c:cat>
          <c:val>
            <c:numRef>
              <c:f>'2011 data &amp; graph'!$B$4:$B$6</c:f>
              <c:numCache>
                <c:formatCode>#,##0</c:formatCode>
                <c:ptCount val="3"/>
                <c:pt idx="0">
                  <c:v>2912</c:v>
                </c:pt>
                <c:pt idx="1">
                  <c:v>4818</c:v>
                </c:pt>
                <c:pt idx="2">
                  <c:v>6079</c:v>
                </c:pt>
              </c:numCache>
            </c:numRef>
          </c:val>
        </c:ser>
        <c:ser>
          <c:idx val="1"/>
          <c:order val="1"/>
          <c:tx>
            <c:strRef>
              <c:f>'2011 data &amp; graph'!$C$1</c:f>
              <c:strCache>
                <c:ptCount val="1"/>
                <c:pt idx="0">
                  <c:v>Publicly Funded Participants</c:v>
                </c:pt>
              </c:strCache>
            </c:strRef>
          </c:tx>
          <c:dLbls>
            <c:txPr>
              <a:bodyPr/>
              <a:lstStyle/>
              <a:p>
                <a:pPr>
                  <a:defRPr sz="1800" baseline="0">
                    <a:latin typeface="Times New Roman" pitchFamily="18" charset="0"/>
                    <a:cs typeface="Times New Roman" pitchFamily="18" charset="0"/>
                  </a:defRPr>
                </a:pPr>
                <a:endParaRPr lang="en-US"/>
              </a:p>
            </c:txPr>
            <c:showVal val="1"/>
          </c:dLbls>
          <c:cat>
            <c:strRef>
              <c:f>'2011 data &amp; graph'!$A$4:$A$6</c:f>
              <c:strCache>
                <c:ptCount val="3"/>
                <c:pt idx="0">
                  <c:v>2009
N=7,160</c:v>
                </c:pt>
                <c:pt idx="1">
                  <c:v>2010
N=9,143</c:v>
                </c:pt>
                <c:pt idx="2">
                  <c:v>2011
N=10,923</c:v>
                </c:pt>
              </c:strCache>
            </c:strRef>
          </c:cat>
          <c:val>
            <c:numRef>
              <c:f>'2011 data &amp; graph'!$C$4:$C$6</c:f>
              <c:numCache>
                <c:formatCode>#,##0</c:formatCode>
                <c:ptCount val="3"/>
                <c:pt idx="0">
                  <c:v>4248</c:v>
                </c:pt>
                <c:pt idx="1">
                  <c:v>4325</c:v>
                </c:pt>
                <c:pt idx="2">
                  <c:v>4844</c:v>
                </c:pt>
              </c:numCache>
            </c:numRef>
          </c:val>
        </c:ser>
        <c:dLbls>
          <c:showVal val="1"/>
        </c:dLbls>
        <c:gapWidth val="55"/>
        <c:gapDepth val="55"/>
        <c:shape val="box"/>
        <c:axId val="43509632"/>
        <c:axId val="43511168"/>
        <c:axId val="0"/>
      </c:bar3DChart>
      <c:catAx>
        <c:axId val="43509632"/>
        <c:scaling>
          <c:orientation val="minMax"/>
        </c:scaling>
        <c:axPos val="b"/>
        <c:numFmt formatCode="General" sourceLinked="1"/>
        <c:majorTickMark val="none"/>
        <c:tickLblPos val="nextTo"/>
        <c:txPr>
          <a:bodyPr/>
          <a:lstStyle/>
          <a:p>
            <a:pPr>
              <a:defRPr sz="1800">
                <a:latin typeface="Times New Roman" pitchFamily="18" charset="0"/>
                <a:cs typeface="Times New Roman" pitchFamily="18" charset="0"/>
              </a:defRPr>
            </a:pPr>
            <a:endParaRPr lang="en-US"/>
          </a:p>
        </c:txPr>
        <c:crossAx val="43511168"/>
        <c:crosses val="autoZero"/>
        <c:auto val="1"/>
        <c:lblAlgn val="ctr"/>
        <c:lblOffset val="100"/>
      </c:catAx>
      <c:valAx>
        <c:axId val="43511168"/>
        <c:scaling>
          <c:orientation val="minMax"/>
        </c:scaling>
        <c:axPos val="l"/>
        <c:majorGridlines/>
        <c:numFmt formatCode="#,##0" sourceLinked="1"/>
        <c:majorTickMark val="none"/>
        <c:tickLblPos val="nextTo"/>
        <c:txPr>
          <a:bodyPr/>
          <a:lstStyle/>
          <a:p>
            <a:pPr>
              <a:defRPr sz="1400" baseline="0">
                <a:latin typeface="Times New Roman" pitchFamily="18" charset="0"/>
                <a:cs typeface="Times New Roman" pitchFamily="18" charset="0"/>
              </a:defRPr>
            </a:pPr>
            <a:endParaRPr lang="en-US"/>
          </a:p>
        </c:txPr>
        <c:crossAx val="43509632"/>
        <c:crosses val="autoZero"/>
        <c:crossBetween val="between"/>
      </c:valAx>
      <c:spPr>
        <a:noFill/>
        <a:ln w="25400">
          <a:noFill/>
        </a:ln>
      </c:spPr>
    </c:plotArea>
    <c:legend>
      <c:legendPos val="r"/>
      <c:layout>
        <c:manualLayout>
          <c:xMode val="edge"/>
          <c:yMode val="edge"/>
          <c:x val="0.81934645669291362"/>
          <c:y val="0.25320276702700356"/>
          <c:w val="0.18065354330708661"/>
          <c:h val="0.6102791494283557"/>
        </c:manualLayout>
      </c:layout>
      <c:txPr>
        <a:bodyPr/>
        <a:lstStyle/>
        <a:p>
          <a:pPr>
            <a:defRPr sz="1600">
              <a:latin typeface="Times New Roman" pitchFamily="18" charset="0"/>
              <a:cs typeface="Times New Roman" pitchFamily="18" charset="0"/>
            </a:defRPr>
          </a:pPr>
          <a:endParaRPr lang="en-US"/>
        </a:p>
      </c:txPr>
    </c:legend>
    <c:plotVisOnly val="1"/>
    <c:dispBlanksAs val="gap"/>
  </c:chart>
  <c:spPr>
    <a:ln>
      <a:noFill/>
    </a:ln>
    <a:effectLst>
      <a:outerShdw blurRad="50800" dist="38100" dir="8100000" algn="tr" rotWithShape="0">
        <a:prstClr val="black">
          <a:alpha val="40000"/>
        </a:prstClr>
      </a:outerShdw>
    </a:effectLst>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9.8420427137023175E-2"/>
          <c:y val="3.0189876642916211E-2"/>
          <c:w val="0.86712116640554282"/>
          <c:h val="0.85124438337088182"/>
        </c:manualLayout>
      </c:layout>
      <c:bar3DChart>
        <c:barDir val="col"/>
        <c:grouping val="clustered"/>
        <c:ser>
          <c:idx val="0"/>
          <c:order val="0"/>
          <c:tx>
            <c:strRef>
              <c:f>Summary!$C$7</c:f>
              <c:strCache>
                <c:ptCount val="1"/>
                <c:pt idx="0">
                  <c:v>Average Salary</c:v>
                </c:pt>
              </c:strCache>
            </c:strRef>
          </c:tx>
          <c:dLbls>
            <c:dLbl>
              <c:idx val="0"/>
              <c:layout>
                <c:manualLayout>
                  <c:x val="2.9295775687551144E-2"/>
                  <c:y val="-6.9189114518579911E-2"/>
                </c:manualLayout>
              </c:layout>
              <c:showVal val="1"/>
            </c:dLbl>
            <c:dLbl>
              <c:idx val="1"/>
              <c:layout>
                <c:manualLayout>
                  <c:x val="3.5154930825061312E-2"/>
                  <c:y val="-6.0417184694018564E-2"/>
                </c:manualLayout>
              </c:layout>
              <c:spPr/>
              <c:txPr>
                <a:bodyPr/>
                <a:lstStyle/>
                <a:p>
                  <a:pPr>
                    <a:defRPr sz="1800">
                      <a:latin typeface="Times New Roman" pitchFamily="18" charset="0"/>
                      <a:cs typeface="Times New Roman" pitchFamily="18" charset="0"/>
                    </a:defRPr>
                  </a:pPr>
                  <a:endParaRPr lang="en-US"/>
                </a:p>
              </c:txPr>
              <c:showVal val="1"/>
            </c:dLbl>
            <c:txPr>
              <a:bodyPr/>
              <a:lstStyle/>
              <a:p>
                <a:pPr>
                  <a:defRPr sz="1400">
                    <a:latin typeface="Times New Roman" pitchFamily="18" charset="0"/>
                    <a:cs typeface="Times New Roman" pitchFamily="18" charset="0"/>
                  </a:defRPr>
                </a:pPr>
                <a:endParaRPr lang="en-US"/>
              </a:p>
            </c:txPr>
            <c:showVal val="1"/>
          </c:dLbls>
          <c:cat>
            <c:multiLvlStrRef>
              <c:f>Summary!$A$8:$B$9</c:f>
              <c:multiLvlStrCache>
                <c:ptCount val="2"/>
                <c:lvl>
                  <c:pt idx="0">
                    <c:v>Teacher</c:v>
                  </c:pt>
                  <c:pt idx="1">
                    <c:v>Teacher</c:v>
                  </c:pt>
                </c:lvl>
                <c:lvl>
                  <c:pt idx="0">
                    <c:v>Non Publicly Funded</c:v>
                  </c:pt>
                  <c:pt idx="1">
                    <c:v>Publicly Funded</c:v>
                  </c:pt>
                </c:lvl>
              </c:multiLvlStrCache>
            </c:multiLvlStrRef>
          </c:cat>
          <c:val>
            <c:numRef>
              <c:f>Summary!$C$8:$C$9</c:f>
              <c:numCache>
                <c:formatCode>_("$"* #,##0.00_);_("$"* \(#,##0.00\);_("$"* "-"??_);_(@_)</c:formatCode>
                <c:ptCount val="2"/>
                <c:pt idx="0">
                  <c:v>27467</c:v>
                </c:pt>
                <c:pt idx="1">
                  <c:v>33121</c:v>
                </c:pt>
              </c:numCache>
            </c:numRef>
          </c:val>
        </c:ser>
        <c:ser>
          <c:idx val="1"/>
          <c:order val="1"/>
          <c:tx>
            <c:strRef>
              <c:f>Summary!$D$7</c:f>
              <c:strCache>
                <c:ptCount val="1"/>
                <c:pt idx="0">
                  <c:v># Reporting</c:v>
                </c:pt>
              </c:strCache>
            </c:strRef>
          </c:tx>
          <c:dLbls>
            <c:dLbl>
              <c:idx val="0"/>
              <c:layout>
                <c:manualLayout>
                  <c:x val="1.4647887843775603E-2"/>
                  <c:y val="-7.0175438596491224E-2"/>
                </c:manualLayout>
              </c:layout>
              <c:showVal val="1"/>
            </c:dLbl>
            <c:dLbl>
              <c:idx val="1"/>
              <c:layout>
                <c:manualLayout>
                  <c:x val="2.0507042981285799E-2"/>
                  <c:y val="-5.2631578947368432E-2"/>
                </c:manualLayout>
              </c:layout>
              <c:showVal val="1"/>
            </c:dLbl>
            <c:txPr>
              <a:bodyPr/>
              <a:lstStyle/>
              <a:p>
                <a:pPr>
                  <a:defRPr sz="1400">
                    <a:latin typeface="Times New Roman" pitchFamily="18" charset="0"/>
                    <a:cs typeface="Times New Roman" pitchFamily="18" charset="0"/>
                  </a:defRPr>
                </a:pPr>
                <a:endParaRPr lang="en-US"/>
              </a:p>
            </c:txPr>
            <c:showVal val="1"/>
          </c:dLbls>
          <c:cat>
            <c:multiLvlStrRef>
              <c:f>Summary!$A$8:$B$9</c:f>
              <c:multiLvlStrCache>
                <c:ptCount val="2"/>
                <c:lvl>
                  <c:pt idx="0">
                    <c:v>Teacher</c:v>
                  </c:pt>
                  <c:pt idx="1">
                    <c:v>Teacher</c:v>
                  </c:pt>
                </c:lvl>
                <c:lvl>
                  <c:pt idx="0">
                    <c:v>Non Publicly Funded</c:v>
                  </c:pt>
                  <c:pt idx="1">
                    <c:v>Publicly Funded</c:v>
                  </c:pt>
                </c:lvl>
              </c:multiLvlStrCache>
            </c:multiLvlStrRef>
          </c:cat>
          <c:val>
            <c:numRef>
              <c:f>Summary!$D$8:$D$9</c:f>
              <c:numCache>
                <c:formatCode>General</c:formatCode>
                <c:ptCount val="2"/>
                <c:pt idx="0">
                  <c:v>231</c:v>
                </c:pt>
                <c:pt idx="1">
                  <c:v>1171</c:v>
                </c:pt>
              </c:numCache>
            </c:numRef>
          </c:val>
        </c:ser>
        <c:dLbls>
          <c:showVal val="1"/>
        </c:dLbls>
        <c:shape val="box"/>
        <c:axId val="43620224"/>
        <c:axId val="43621760"/>
        <c:axId val="0"/>
      </c:bar3DChart>
      <c:catAx>
        <c:axId val="43620224"/>
        <c:scaling>
          <c:orientation val="minMax"/>
        </c:scaling>
        <c:axPos val="b"/>
        <c:tickLblPos val="nextTo"/>
        <c:txPr>
          <a:bodyPr/>
          <a:lstStyle/>
          <a:p>
            <a:pPr>
              <a:defRPr sz="1400">
                <a:latin typeface="Times New Roman" pitchFamily="18" charset="0"/>
                <a:cs typeface="Times New Roman" pitchFamily="18" charset="0"/>
              </a:defRPr>
            </a:pPr>
            <a:endParaRPr lang="en-US"/>
          </a:p>
        </c:txPr>
        <c:crossAx val="43621760"/>
        <c:crosses val="autoZero"/>
        <c:auto val="1"/>
        <c:lblAlgn val="ctr"/>
        <c:lblOffset val="100"/>
      </c:catAx>
      <c:valAx>
        <c:axId val="43621760"/>
        <c:scaling>
          <c:orientation val="minMax"/>
        </c:scaling>
        <c:axPos val="l"/>
        <c:majorGridlines/>
        <c:numFmt formatCode="_(&quot;$&quot;* #,##0.00_);_(&quot;$&quot;* \(#,##0.00\);_(&quot;$&quot;* &quot;-&quot;??_);_(@_)" sourceLinked="1"/>
        <c:tickLblPos val="nextTo"/>
        <c:txPr>
          <a:bodyPr/>
          <a:lstStyle/>
          <a:p>
            <a:pPr>
              <a:defRPr sz="1400">
                <a:latin typeface="Times New Roman" pitchFamily="18" charset="0"/>
                <a:cs typeface="Times New Roman" pitchFamily="18" charset="0"/>
              </a:defRPr>
            </a:pPr>
            <a:endParaRPr lang="en-US"/>
          </a:p>
        </c:txPr>
        <c:crossAx val="43620224"/>
        <c:crosses val="autoZero"/>
        <c:crossBetween val="between"/>
      </c:valAx>
    </c:plotArea>
    <c:legend>
      <c:legendPos val="r"/>
      <c:layout>
        <c:manualLayout>
          <c:xMode val="edge"/>
          <c:yMode val="edge"/>
          <c:x val="0.82516131130660086"/>
          <c:y val="0.44106115025095544"/>
          <c:w val="0.16468880626032856"/>
          <c:h val="0.17343325505364471"/>
        </c:manualLayout>
      </c:layout>
      <c:txPr>
        <a:bodyPr/>
        <a:lstStyle/>
        <a:p>
          <a:pPr>
            <a:defRPr sz="1200">
              <a:latin typeface="Times New Roman" pitchFamily="18" charset="0"/>
              <a:cs typeface="Times New Roman" pitchFamily="18"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sz="1200"/>
            </a:pPr>
            <a:r>
              <a:rPr lang="en-US" sz="2000" dirty="0">
                <a:latin typeface="Times New Roman" pitchFamily="18" charset="0"/>
                <a:cs typeface="Times New Roman" pitchFamily="18" charset="0"/>
              </a:rPr>
              <a:t>Distribution of Scholarship Funding</a:t>
            </a:r>
          </a:p>
        </c:rich>
      </c:tx>
      <c:layout>
        <c:manualLayout>
          <c:xMode val="edge"/>
          <c:yMode val="edge"/>
          <c:x val="0.23692077093304512"/>
          <c:y val="1.9230748199748862E-2"/>
        </c:manualLayout>
      </c:layout>
    </c:title>
    <c:view3D>
      <c:rAngAx val="1"/>
    </c:view3D>
    <c:plotArea>
      <c:layout>
        <c:manualLayout>
          <c:layoutTarget val="inner"/>
          <c:xMode val="edge"/>
          <c:yMode val="edge"/>
          <c:x val="7.5485335574883211E-2"/>
          <c:y val="0.11508500927830002"/>
          <c:w val="0.78509712429737133"/>
          <c:h val="0.75885289192395411"/>
        </c:manualLayout>
      </c:layout>
      <c:bar3DChart>
        <c:barDir val="col"/>
        <c:grouping val="clustered"/>
        <c:ser>
          <c:idx val="0"/>
          <c:order val="0"/>
          <c:tx>
            <c:strRef>
              <c:f>'Measure 4'!$B$1</c:f>
              <c:strCache>
                <c:ptCount val="1"/>
                <c:pt idx="0">
                  <c:v>FY 2009
N=847</c:v>
                </c:pt>
              </c:strCache>
            </c:strRef>
          </c:tx>
          <c:dLbls>
            <c:txPr>
              <a:bodyPr/>
              <a:lstStyle/>
              <a:p>
                <a:pPr>
                  <a:defRPr sz="1600">
                    <a:latin typeface="Times New Roman" pitchFamily="18" charset="0"/>
                    <a:cs typeface="Times New Roman" pitchFamily="18" charset="0"/>
                  </a:defRPr>
                </a:pPr>
                <a:endParaRPr lang="en-US"/>
              </a:p>
            </c:txPr>
            <c:showVal val="1"/>
          </c:dLbls>
          <c:cat>
            <c:strRef>
              <c:f>'Measure 4'!$A$2:$A$5</c:f>
              <c:strCache>
                <c:ptCount val="4"/>
                <c:pt idx="0">
                  <c:v>CDA</c:v>
                </c:pt>
                <c:pt idx="1">
                  <c:v>Pathways Credit</c:v>
                </c:pt>
                <c:pt idx="2">
                  <c:v>Associate Degree</c:v>
                </c:pt>
                <c:pt idx="3">
                  <c:v>Bachelor degree or higher</c:v>
                </c:pt>
              </c:strCache>
            </c:strRef>
          </c:cat>
          <c:val>
            <c:numRef>
              <c:f>'Measure 4'!$B$2:$B$5</c:f>
              <c:numCache>
                <c:formatCode>General</c:formatCode>
                <c:ptCount val="4"/>
                <c:pt idx="0">
                  <c:v>152</c:v>
                </c:pt>
                <c:pt idx="1">
                  <c:v>44</c:v>
                </c:pt>
                <c:pt idx="2">
                  <c:v>413</c:v>
                </c:pt>
                <c:pt idx="3">
                  <c:v>238</c:v>
                </c:pt>
              </c:numCache>
            </c:numRef>
          </c:val>
        </c:ser>
        <c:ser>
          <c:idx val="1"/>
          <c:order val="1"/>
          <c:tx>
            <c:strRef>
              <c:f>'Measure 4'!$C$1</c:f>
              <c:strCache>
                <c:ptCount val="1"/>
                <c:pt idx="0">
                  <c:v>FY 2010
N=1,626</c:v>
                </c:pt>
              </c:strCache>
            </c:strRef>
          </c:tx>
          <c:dLbls>
            <c:dLbl>
              <c:idx val="2"/>
              <c:layout>
                <c:manualLayout>
                  <c:x val="1.1619462599854757E-2"/>
                  <c:y val="4.6783625730994404E-3"/>
                </c:manualLayout>
              </c:layout>
              <c:showVal val="1"/>
            </c:dLbl>
            <c:txPr>
              <a:bodyPr/>
              <a:lstStyle/>
              <a:p>
                <a:pPr>
                  <a:defRPr sz="1600">
                    <a:latin typeface="Times New Roman" pitchFamily="18" charset="0"/>
                    <a:cs typeface="Times New Roman" pitchFamily="18" charset="0"/>
                  </a:defRPr>
                </a:pPr>
                <a:endParaRPr lang="en-US"/>
              </a:p>
            </c:txPr>
            <c:showVal val="1"/>
          </c:dLbls>
          <c:cat>
            <c:strRef>
              <c:f>'Measure 4'!$A$2:$A$5</c:f>
              <c:strCache>
                <c:ptCount val="4"/>
                <c:pt idx="0">
                  <c:v>CDA</c:v>
                </c:pt>
                <c:pt idx="1">
                  <c:v>Pathways Credit</c:v>
                </c:pt>
                <c:pt idx="2">
                  <c:v>Associate Degree</c:v>
                </c:pt>
                <c:pt idx="3">
                  <c:v>Bachelor degree or higher</c:v>
                </c:pt>
              </c:strCache>
            </c:strRef>
          </c:cat>
          <c:val>
            <c:numRef>
              <c:f>'Measure 4'!$C$2:$C$5</c:f>
              <c:numCache>
                <c:formatCode>General</c:formatCode>
                <c:ptCount val="4"/>
                <c:pt idx="0">
                  <c:v>211</c:v>
                </c:pt>
                <c:pt idx="1">
                  <c:v>228</c:v>
                </c:pt>
                <c:pt idx="2">
                  <c:v>667</c:v>
                </c:pt>
                <c:pt idx="3">
                  <c:v>520</c:v>
                </c:pt>
              </c:numCache>
            </c:numRef>
          </c:val>
        </c:ser>
        <c:ser>
          <c:idx val="2"/>
          <c:order val="2"/>
          <c:tx>
            <c:strRef>
              <c:f>'Measure 4'!$D$1</c:f>
              <c:strCache>
                <c:ptCount val="1"/>
                <c:pt idx="0">
                  <c:v>FY 2011
N=1,465</c:v>
                </c:pt>
              </c:strCache>
            </c:strRef>
          </c:tx>
          <c:dLbls>
            <c:dLbl>
              <c:idx val="0"/>
              <c:layout>
                <c:manualLayout>
                  <c:x val="1.4524328249818801E-2"/>
                  <c:y val="0"/>
                </c:manualLayout>
              </c:layout>
              <c:showVal val="1"/>
            </c:dLbl>
            <c:dLbl>
              <c:idx val="1"/>
              <c:layout>
                <c:manualLayout>
                  <c:x val="1.1619462599854699E-2"/>
                  <c:y val="0"/>
                </c:manualLayout>
              </c:layout>
              <c:showVal val="1"/>
            </c:dLbl>
            <c:dLbl>
              <c:idx val="2"/>
              <c:layout>
                <c:manualLayout>
                  <c:x val="1.4524328249818801E-2"/>
                  <c:y val="0"/>
                </c:manualLayout>
              </c:layout>
              <c:showVal val="1"/>
            </c:dLbl>
            <c:dLbl>
              <c:idx val="3"/>
              <c:layout>
                <c:manualLayout>
                  <c:x val="2.033405954974583E-2"/>
                  <c:y val="-4.6783625730994404E-3"/>
                </c:manualLayout>
              </c:layout>
              <c:showVal val="1"/>
            </c:dLbl>
            <c:txPr>
              <a:bodyPr/>
              <a:lstStyle/>
              <a:p>
                <a:pPr>
                  <a:defRPr sz="1600">
                    <a:latin typeface="Times New Roman" pitchFamily="18" charset="0"/>
                    <a:cs typeface="Times New Roman" pitchFamily="18" charset="0"/>
                  </a:defRPr>
                </a:pPr>
                <a:endParaRPr lang="en-US"/>
              </a:p>
            </c:txPr>
            <c:showVal val="1"/>
          </c:dLbls>
          <c:cat>
            <c:strRef>
              <c:f>'Measure 4'!$A$2:$A$5</c:f>
              <c:strCache>
                <c:ptCount val="4"/>
                <c:pt idx="0">
                  <c:v>CDA</c:v>
                </c:pt>
                <c:pt idx="1">
                  <c:v>Pathways Credit</c:v>
                </c:pt>
                <c:pt idx="2">
                  <c:v>Associate Degree</c:v>
                </c:pt>
                <c:pt idx="3">
                  <c:v>Bachelor degree or higher</c:v>
                </c:pt>
              </c:strCache>
            </c:strRef>
          </c:cat>
          <c:val>
            <c:numRef>
              <c:f>'Measure 4'!$D$2:$D$5</c:f>
              <c:numCache>
                <c:formatCode>General</c:formatCode>
                <c:ptCount val="4"/>
                <c:pt idx="0">
                  <c:v>380</c:v>
                </c:pt>
                <c:pt idx="1">
                  <c:v>288</c:v>
                </c:pt>
                <c:pt idx="2">
                  <c:v>408</c:v>
                </c:pt>
                <c:pt idx="3">
                  <c:v>389</c:v>
                </c:pt>
              </c:numCache>
            </c:numRef>
          </c:val>
        </c:ser>
        <c:dLbls>
          <c:showVal val="1"/>
        </c:dLbls>
        <c:shape val="box"/>
        <c:axId val="42138624"/>
        <c:axId val="43647744"/>
        <c:axId val="0"/>
      </c:bar3DChart>
      <c:catAx>
        <c:axId val="42138624"/>
        <c:scaling>
          <c:orientation val="minMax"/>
        </c:scaling>
        <c:axPos val="b"/>
        <c:tickLblPos val="nextTo"/>
        <c:txPr>
          <a:bodyPr/>
          <a:lstStyle/>
          <a:p>
            <a:pPr>
              <a:defRPr sz="1400">
                <a:latin typeface="Times New Roman" pitchFamily="18" charset="0"/>
                <a:cs typeface="Times New Roman" pitchFamily="18" charset="0"/>
              </a:defRPr>
            </a:pPr>
            <a:endParaRPr lang="en-US"/>
          </a:p>
        </c:txPr>
        <c:crossAx val="43647744"/>
        <c:crosses val="autoZero"/>
        <c:auto val="1"/>
        <c:lblAlgn val="ctr"/>
        <c:lblOffset val="100"/>
      </c:catAx>
      <c:valAx>
        <c:axId val="43647744"/>
        <c:scaling>
          <c:orientation val="minMax"/>
        </c:scaling>
        <c:axPos val="l"/>
        <c:majorGridlines/>
        <c:numFmt formatCode="General" sourceLinked="1"/>
        <c:tickLblPos val="nextTo"/>
        <c:txPr>
          <a:bodyPr/>
          <a:lstStyle/>
          <a:p>
            <a:pPr>
              <a:defRPr sz="1600">
                <a:latin typeface="Times New Roman" pitchFamily="18" charset="0"/>
                <a:cs typeface="Times New Roman" pitchFamily="18" charset="0"/>
              </a:defRPr>
            </a:pPr>
            <a:endParaRPr lang="en-US"/>
          </a:p>
        </c:txPr>
        <c:crossAx val="42138624"/>
        <c:crosses val="autoZero"/>
        <c:crossBetween val="between"/>
      </c:valAx>
    </c:plotArea>
    <c:legend>
      <c:legendPos val="r"/>
      <c:layout>
        <c:manualLayout>
          <c:xMode val="edge"/>
          <c:yMode val="edge"/>
          <c:x val="0.8527755905511829"/>
          <c:y val="0.16401958521156895"/>
          <c:w val="0.12634565899850717"/>
          <c:h val="0.70480945208694845"/>
        </c:manualLayout>
      </c:layout>
      <c:txPr>
        <a:bodyPr/>
        <a:lstStyle/>
        <a:p>
          <a:pPr>
            <a:defRPr sz="1600">
              <a:latin typeface="Times New Roman" pitchFamily="18" charset="0"/>
              <a:cs typeface="Times New Roman" pitchFamily="18" charset="0"/>
            </a:defRPr>
          </a:pPr>
          <a:endParaRPr lang="en-US"/>
        </a:p>
      </c:txPr>
    </c:legend>
    <c:plotVisOnly val="1"/>
    <c:dispBlanksAs val="gap"/>
  </c:chart>
  <c:spPr>
    <a:solidFill>
      <a:schemeClr val="bg1"/>
    </a:solidFill>
    <a:ln>
      <a:noFill/>
    </a:ln>
    <a:effectLst>
      <a:outerShdw blurRad="50800" dist="38100" dir="8100000" algn="tr" rotWithShape="0">
        <a:prstClr val="black">
          <a:alpha val="40000"/>
        </a:prstClr>
      </a:outerShdw>
    </a:effectLst>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'Comparison Data'!$M$20</c:f>
              <c:strCache>
                <c:ptCount val="1"/>
                <c:pt idx="0">
                  <c:v>Lottery 1</c:v>
                </c:pt>
              </c:strCache>
            </c:strRef>
          </c:tx>
          <c:dLbls>
            <c:dLbl>
              <c:idx val="0"/>
              <c:layout>
                <c:manualLayout>
                  <c:x val="-1.1753901983100759E-2"/>
                  <c:y val="-3.0360530099636723E-2"/>
                </c:manualLayout>
              </c:layout>
              <c:dLblPos val="outEnd"/>
              <c:showVal val="1"/>
            </c:dLbl>
            <c:txPr>
              <a:bodyPr/>
              <a:lstStyle/>
              <a:p>
                <a:pPr>
                  <a:defRPr sz="1600">
                    <a:latin typeface="Times New Roman" pitchFamily="18" charset="0"/>
                    <a:cs typeface="Times New Roman" pitchFamily="18" charset="0"/>
                  </a:defRPr>
                </a:pPr>
                <a:endParaRPr lang="en-US"/>
              </a:p>
            </c:txPr>
            <c:dLblPos val="outEnd"/>
            <c:showVal val="1"/>
          </c:dLbls>
          <c:cat>
            <c:strRef>
              <c:f>'Comparison Data'!$N$19:$R$19</c:f>
              <c:strCache>
                <c:ptCount val="5"/>
                <c:pt idx="0">
                  <c:v>Center</c:v>
                </c:pt>
                <c:pt idx="2">
                  <c:v>Family</c:v>
                </c:pt>
                <c:pt idx="4">
                  <c:v>Other</c:v>
                </c:pt>
              </c:strCache>
            </c:strRef>
          </c:cat>
          <c:val>
            <c:numRef>
              <c:f>'Comparison Data'!$N$20:$R$20</c:f>
              <c:numCache>
                <c:formatCode>General</c:formatCode>
                <c:ptCount val="5"/>
                <c:pt idx="0" formatCode="&quot;$&quot;#,##0">
                  <c:v>281219.20000000001</c:v>
                </c:pt>
                <c:pt idx="2" formatCode="&quot;$&quot;#,##0">
                  <c:v>123159</c:v>
                </c:pt>
                <c:pt idx="4" formatCode="&quot;$&quot;#,##0">
                  <c:v>1697</c:v>
                </c:pt>
              </c:numCache>
            </c:numRef>
          </c:val>
        </c:ser>
        <c:ser>
          <c:idx val="1"/>
          <c:order val="1"/>
          <c:tx>
            <c:strRef>
              <c:f>'Comparison Data'!$M$21</c:f>
              <c:strCache>
                <c:ptCount val="1"/>
                <c:pt idx="0">
                  <c:v>Lottery 2</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dLbls>
            <c:dLbl>
              <c:idx val="2"/>
              <c:layout>
                <c:manualLayout>
                  <c:x val="8.8154264873256828E-3"/>
                  <c:y val="0"/>
                </c:manualLayout>
              </c:layout>
              <c:showVal val="1"/>
            </c:dLbl>
            <c:txPr>
              <a:bodyPr/>
              <a:lstStyle/>
              <a:p>
                <a:pPr>
                  <a:defRPr sz="1600">
                    <a:latin typeface="Times New Roman" pitchFamily="18" charset="0"/>
                    <a:cs typeface="Times New Roman" pitchFamily="18" charset="0"/>
                  </a:defRPr>
                </a:pPr>
                <a:endParaRPr lang="en-US"/>
              </a:p>
            </c:txPr>
            <c:showVal val="1"/>
          </c:dLbls>
          <c:cat>
            <c:strRef>
              <c:f>'Comparison Data'!$N$19:$R$19</c:f>
              <c:strCache>
                <c:ptCount val="5"/>
                <c:pt idx="0">
                  <c:v>Center</c:v>
                </c:pt>
                <c:pt idx="2">
                  <c:v>Family</c:v>
                </c:pt>
                <c:pt idx="4">
                  <c:v>Other</c:v>
                </c:pt>
              </c:strCache>
            </c:strRef>
          </c:cat>
          <c:val>
            <c:numRef>
              <c:f>'Comparison Data'!$N$21:$R$21</c:f>
              <c:numCache>
                <c:formatCode>General</c:formatCode>
                <c:ptCount val="5"/>
                <c:pt idx="0" formatCode="&quot;$&quot;#,##0">
                  <c:v>606471.27999999456</c:v>
                </c:pt>
                <c:pt idx="2" formatCode="&quot;$&quot;#,##0">
                  <c:v>54052.63</c:v>
                </c:pt>
                <c:pt idx="4" formatCode="&quot;$&quot;#,##0">
                  <c:v>1472.99</c:v>
                </c:pt>
              </c:numCache>
            </c:numRef>
          </c:val>
        </c:ser>
        <c:gapWidth val="75"/>
        <c:axId val="43792640"/>
        <c:axId val="43802624"/>
      </c:barChart>
      <c:catAx>
        <c:axId val="43792640"/>
        <c:scaling>
          <c:orientation val="minMax"/>
        </c:scaling>
        <c:axPos val="b"/>
        <c:majorTickMark val="none"/>
        <c:tickLblPos val="nextTo"/>
        <c:txPr>
          <a:bodyPr/>
          <a:lstStyle/>
          <a:p>
            <a:pPr>
              <a:defRPr sz="1600"/>
            </a:pPr>
            <a:endParaRPr lang="en-US"/>
          </a:p>
        </c:txPr>
        <c:crossAx val="43802624"/>
        <c:crosses val="autoZero"/>
        <c:auto val="1"/>
        <c:lblAlgn val="ctr"/>
        <c:lblOffset val="100"/>
      </c:catAx>
      <c:valAx>
        <c:axId val="43802624"/>
        <c:scaling>
          <c:orientation val="minMax"/>
        </c:scaling>
        <c:axPos val="l"/>
        <c:majorGridlines/>
        <c:numFmt formatCode="&quot;$&quot;#,##0" sourceLinked="1"/>
        <c:tickLblPos val="nextTo"/>
        <c:txPr>
          <a:bodyPr/>
          <a:lstStyle/>
          <a:p>
            <a:pPr>
              <a:defRPr sz="1600">
                <a:latin typeface="Times New Roman" pitchFamily="18" charset="0"/>
                <a:cs typeface="Times New Roman" pitchFamily="18" charset="0"/>
              </a:defRPr>
            </a:pPr>
            <a:endParaRPr lang="en-US"/>
          </a:p>
        </c:txPr>
        <c:crossAx val="43792640"/>
        <c:crosses val="autoZero"/>
        <c:crossBetween val="between"/>
      </c:valAx>
    </c:plotArea>
    <c:legend>
      <c:legendPos val="b"/>
      <c:layout/>
      <c:txPr>
        <a:bodyPr/>
        <a:lstStyle/>
        <a:p>
          <a:pPr>
            <a:defRPr sz="2000">
              <a:latin typeface="Times New Roman" pitchFamily="18" charset="0"/>
              <a:cs typeface="Times New Roman" pitchFamily="18" charset="0"/>
            </a:defRPr>
          </a:pPr>
          <a:endParaRPr lang="en-US"/>
        </a:p>
      </c:txPr>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8.104294254884821E-2"/>
          <c:y val="3.0334752742732233E-2"/>
          <c:w val="0.92925804413337265"/>
          <c:h val="0.72553961751254248"/>
        </c:manualLayout>
      </c:layout>
      <c:bar3DChart>
        <c:barDir val="col"/>
        <c:grouping val="clustered"/>
        <c:ser>
          <c:idx val="0"/>
          <c:order val="0"/>
          <c:tx>
            <c:strRef>
              <c:f>'Comparison Data'!$E$24</c:f>
              <c:strCache>
                <c:ptCount val="1"/>
                <c:pt idx="0">
                  <c:v>Publicly Funded Programs</c:v>
                </c:pt>
              </c:strCache>
            </c:strRef>
          </c:tx>
          <c:dLbls>
            <c:dLbl>
              <c:idx val="0"/>
              <c:layout>
                <c:manualLayout>
                  <c:x val="0"/>
                  <c:y val="-3.2289779156661612E-2"/>
                </c:manualLayout>
              </c:layout>
              <c:showVal val="1"/>
            </c:dLbl>
            <c:dLbl>
              <c:idx val="1"/>
              <c:layout>
                <c:manualLayout>
                  <c:x val="1.4647887843775563E-2"/>
                  <c:y val="-3.2289779156661612E-2"/>
                </c:manualLayout>
              </c:layout>
              <c:showVal val="1"/>
            </c:dLbl>
            <c:txPr>
              <a:bodyPr/>
              <a:lstStyle/>
              <a:p>
                <a:pPr>
                  <a:defRPr sz="1600"/>
                </a:pPr>
                <a:endParaRPr lang="en-US"/>
              </a:p>
            </c:txPr>
            <c:showVal val="1"/>
          </c:dLbls>
          <c:cat>
            <c:strRef>
              <c:f>'Comparison Data'!$A$25:$A$26</c:f>
              <c:strCache>
                <c:ptCount val="2"/>
                <c:pt idx="0">
                  <c:v>Lottery 1</c:v>
                </c:pt>
                <c:pt idx="1">
                  <c:v>Lottery 2</c:v>
                </c:pt>
              </c:strCache>
            </c:strRef>
          </c:cat>
          <c:val>
            <c:numRef>
              <c:f>'Comparison Data'!$E$25:$E$26</c:f>
              <c:numCache>
                <c:formatCode>0%</c:formatCode>
                <c:ptCount val="2"/>
                <c:pt idx="0">
                  <c:v>0.16433212370516592</c:v>
                </c:pt>
                <c:pt idx="1">
                  <c:v>0.54031932777932956</c:v>
                </c:pt>
              </c:numCache>
            </c:numRef>
          </c:val>
        </c:ser>
        <c:ser>
          <c:idx val="1"/>
          <c:order val="1"/>
          <c:tx>
            <c:strRef>
              <c:f>'Comparison Data'!$F$24</c:f>
              <c:strCache>
                <c:ptCount val="1"/>
                <c:pt idx="0">
                  <c:v>Non Publicly Funded Programs</c:v>
                </c:pt>
              </c:strCache>
            </c:strRef>
          </c:tx>
          <c:dLbls>
            <c:dLbl>
              <c:idx val="0"/>
              <c:layout>
                <c:manualLayout>
                  <c:x val="1.4647887843775625E-3"/>
                  <c:y val="-4.2380335143118689E-2"/>
                </c:manualLayout>
              </c:layout>
              <c:showVal val="1"/>
            </c:dLbl>
            <c:dLbl>
              <c:idx val="1"/>
              <c:layout>
                <c:manualLayout>
                  <c:x val="4.3943663531326733E-2"/>
                  <c:y val="-4.8434668734992282E-2"/>
                </c:manualLayout>
              </c:layout>
              <c:showVal val="1"/>
            </c:dLbl>
            <c:txPr>
              <a:bodyPr/>
              <a:lstStyle/>
              <a:p>
                <a:pPr>
                  <a:defRPr sz="1600"/>
                </a:pPr>
                <a:endParaRPr lang="en-US"/>
              </a:p>
            </c:txPr>
            <c:showVal val="1"/>
          </c:dLbls>
          <c:cat>
            <c:strRef>
              <c:f>'Comparison Data'!$A$25:$A$26</c:f>
              <c:strCache>
                <c:ptCount val="2"/>
                <c:pt idx="0">
                  <c:v>Lottery 1</c:v>
                </c:pt>
                <c:pt idx="1">
                  <c:v>Lottery 2</c:v>
                </c:pt>
              </c:strCache>
            </c:strRef>
          </c:cat>
          <c:val>
            <c:numRef>
              <c:f>'Comparison Data'!$F$25:$F$26</c:f>
              <c:numCache>
                <c:formatCode>0%</c:formatCode>
                <c:ptCount val="2"/>
                <c:pt idx="0">
                  <c:v>0.84000000000000064</c:v>
                </c:pt>
                <c:pt idx="1">
                  <c:v>0.46</c:v>
                </c:pt>
              </c:numCache>
            </c:numRef>
          </c:val>
        </c:ser>
        <c:dLbls>
          <c:showVal val="1"/>
        </c:dLbls>
        <c:shape val="box"/>
        <c:axId val="43726336"/>
        <c:axId val="43727872"/>
        <c:axId val="0"/>
      </c:bar3DChart>
      <c:catAx>
        <c:axId val="43726336"/>
        <c:scaling>
          <c:orientation val="minMax"/>
        </c:scaling>
        <c:axPos val="b"/>
        <c:tickLblPos val="nextTo"/>
        <c:txPr>
          <a:bodyPr/>
          <a:lstStyle/>
          <a:p>
            <a:pPr>
              <a:defRPr sz="1600"/>
            </a:pPr>
            <a:endParaRPr lang="en-US"/>
          </a:p>
        </c:txPr>
        <c:crossAx val="43727872"/>
        <c:crosses val="autoZero"/>
        <c:auto val="1"/>
        <c:lblAlgn val="ctr"/>
        <c:lblOffset val="100"/>
      </c:catAx>
      <c:valAx>
        <c:axId val="43727872"/>
        <c:scaling>
          <c:orientation val="minMax"/>
        </c:scaling>
        <c:axPos val="l"/>
        <c:majorGridlines/>
        <c:numFmt formatCode="0%" sourceLinked="1"/>
        <c:tickLblPos val="nextTo"/>
        <c:txPr>
          <a:bodyPr/>
          <a:lstStyle/>
          <a:p>
            <a:pPr>
              <a:defRPr sz="1600"/>
            </a:pPr>
            <a:endParaRPr lang="en-US"/>
          </a:p>
        </c:txPr>
        <c:crossAx val="43726336"/>
        <c:crosses val="autoZero"/>
        <c:crossBetween val="between"/>
      </c:valAx>
    </c:plotArea>
    <c:legend>
      <c:legendPos val="b"/>
      <c:layout>
        <c:manualLayout>
          <c:xMode val="edge"/>
          <c:yMode val="edge"/>
          <c:x val="0.16616907261592301"/>
          <c:y val="0.87438459002313562"/>
          <c:w val="0.79574815300865165"/>
          <c:h val="0.1076666884043386"/>
        </c:manualLayout>
      </c:layout>
      <c:txPr>
        <a:bodyPr/>
        <a:lstStyle/>
        <a:p>
          <a:pPr>
            <a:defRPr sz="1600"/>
          </a:pPr>
          <a:endParaRPr lang="en-US"/>
        </a:p>
      </c:txPr>
    </c:legend>
    <c:plotVisOnly val="1"/>
  </c:chart>
  <c:txPr>
    <a:bodyPr/>
    <a:lstStyle/>
    <a:p>
      <a:pPr>
        <a:defRPr>
          <a:latin typeface="Times New Roman" pitchFamily="18" charset="0"/>
          <a:cs typeface="Times New Roman" pitchFamily="18" charset="0"/>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sz="2400"/>
            </a:pPr>
            <a:r>
              <a:rPr lang="en-US" sz="2400" dirty="0" smtClean="0">
                <a:solidFill>
                  <a:schemeClr val="accent1"/>
                </a:solidFill>
                <a:latin typeface="+mj-lt"/>
              </a:rPr>
              <a:t>APPLICANTS</a:t>
            </a:r>
            <a:r>
              <a:rPr lang="en-US" sz="2400" baseline="0" dirty="0" smtClean="0">
                <a:solidFill>
                  <a:schemeClr val="accent1"/>
                </a:solidFill>
                <a:latin typeface="+mj-lt"/>
              </a:rPr>
              <a:t> AND AWARDS</a:t>
            </a:r>
            <a:endParaRPr lang="en-US" sz="2400" dirty="0">
              <a:solidFill>
                <a:schemeClr val="accent1"/>
              </a:solidFill>
              <a:latin typeface="+mj-lt"/>
            </a:endParaRPr>
          </a:p>
        </c:rich>
      </c:tx>
      <c:layout/>
    </c:title>
    <c:plotArea>
      <c:layout>
        <c:manualLayout>
          <c:layoutTarget val="inner"/>
          <c:xMode val="edge"/>
          <c:yMode val="edge"/>
          <c:x val="5.1275369808256276E-2"/>
          <c:y val="9.3195036666928258E-2"/>
          <c:w val="0.93260298551625165"/>
          <c:h val="0.6969714394253359"/>
        </c:manualLayout>
      </c:layout>
      <c:barChart>
        <c:barDir val="col"/>
        <c:grouping val="clustered"/>
        <c:ser>
          <c:idx val="0"/>
          <c:order val="0"/>
          <c:tx>
            <c:strRef>
              <c:f>'Comparison Data'!$A$15</c:f>
              <c:strCache>
                <c:ptCount val="1"/>
                <c:pt idx="0">
                  <c:v># Lottery Applicants</c:v>
                </c:pt>
              </c:strCache>
            </c:strRef>
          </c:tx>
          <c:dLbls>
            <c:dLbl>
              <c:idx val="1"/>
              <c:layout>
                <c:manualLayout>
                  <c:x val="-8.7936243684487228E-3"/>
                  <c:y val="7.0819577785334972E-2"/>
                </c:manualLayout>
              </c:layout>
              <c:dLblPos val="outEnd"/>
              <c:showVal val="1"/>
            </c:dLbl>
            <c:txPr>
              <a:bodyPr/>
              <a:lstStyle/>
              <a:p>
                <a:pPr>
                  <a:defRPr sz="1600" b="0">
                    <a:latin typeface="Times New Roman" pitchFamily="18" charset="0"/>
                    <a:cs typeface="Times New Roman" pitchFamily="18" charset="0"/>
                  </a:defRPr>
                </a:pPr>
                <a:endParaRPr lang="en-US"/>
              </a:p>
            </c:txPr>
            <c:dLblPos val="inEnd"/>
            <c:showVal val="1"/>
          </c:dLbls>
          <c:cat>
            <c:strRef>
              <c:f>'Comparison Data'!$B$14:$C$14</c:f>
              <c:strCache>
                <c:ptCount val="2"/>
                <c:pt idx="0">
                  <c:v>Lottery 1</c:v>
                </c:pt>
                <c:pt idx="1">
                  <c:v>Lottery 2</c:v>
                </c:pt>
              </c:strCache>
            </c:strRef>
          </c:cat>
          <c:val>
            <c:numRef>
              <c:f>'Comparison Data'!$B$15:$C$15</c:f>
              <c:numCache>
                <c:formatCode>General</c:formatCode>
                <c:ptCount val="2"/>
                <c:pt idx="0">
                  <c:v>711</c:v>
                </c:pt>
                <c:pt idx="1">
                  <c:v>1274</c:v>
                </c:pt>
              </c:numCache>
            </c:numRef>
          </c:val>
        </c:ser>
        <c:ser>
          <c:idx val="1"/>
          <c:order val="1"/>
          <c:tx>
            <c:strRef>
              <c:f>'Comparison Data'!$A$16</c:f>
              <c:strCache>
                <c:ptCount val="1"/>
                <c:pt idx="0">
                  <c:v># Individuals Awarded Scholarships</c:v>
                </c:pt>
              </c:strCache>
            </c:strRef>
          </c:tx>
          <c:dLbls>
            <c:txPr>
              <a:bodyPr/>
              <a:lstStyle/>
              <a:p>
                <a:pPr>
                  <a:defRPr sz="1600" b="0">
                    <a:latin typeface="Times New Roman" pitchFamily="18" charset="0"/>
                    <a:cs typeface="Times New Roman" pitchFamily="18" charset="0"/>
                  </a:defRPr>
                </a:pPr>
                <a:endParaRPr lang="en-US"/>
              </a:p>
            </c:txPr>
            <c:dLblPos val="inEnd"/>
            <c:showVal val="1"/>
          </c:dLbls>
          <c:cat>
            <c:strRef>
              <c:f>'Comparison Data'!$B$14:$C$14</c:f>
              <c:strCache>
                <c:ptCount val="2"/>
                <c:pt idx="0">
                  <c:v>Lottery 1</c:v>
                </c:pt>
                <c:pt idx="1">
                  <c:v>Lottery 2</c:v>
                </c:pt>
              </c:strCache>
            </c:strRef>
          </c:cat>
          <c:val>
            <c:numRef>
              <c:f>'Comparison Data'!$B$16:$C$16</c:f>
              <c:numCache>
                <c:formatCode>General</c:formatCode>
                <c:ptCount val="2"/>
                <c:pt idx="0">
                  <c:v>346</c:v>
                </c:pt>
                <c:pt idx="1">
                  <c:v>305</c:v>
                </c:pt>
              </c:numCache>
            </c:numRef>
          </c:val>
        </c:ser>
        <c:ser>
          <c:idx val="2"/>
          <c:order val="2"/>
          <c:tx>
            <c:strRef>
              <c:f>'Comparison Data'!$A$17</c:f>
              <c:strCache>
                <c:ptCount val="1"/>
                <c:pt idx="0">
                  <c:v># Scholarship Awards</c:v>
                </c:pt>
              </c:strCache>
            </c:strRef>
          </c:tx>
          <c:dLbls>
            <c:txPr>
              <a:bodyPr/>
              <a:lstStyle/>
              <a:p>
                <a:pPr>
                  <a:defRPr sz="1600" b="0">
                    <a:latin typeface="Times New Roman" pitchFamily="18" charset="0"/>
                    <a:cs typeface="Times New Roman" pitchFamily="18" charset="0"/>
                  </a:defRPr>
                </a:pPr>
                <a:endParaRPr lang="en-US"/>
              </a:p>
            </c:txPr>
            <c:dLblPos val="inEnd"/>
            <c:showVal val="1"/>
          </c:dLbls>
          <c:cat>
            <c:strRef>
              <c:f>'Comparison Data'!$B$14:$C$14</c:f>
              <c:strCache>
                <c:ptCount val="2"/>
                <c:pt idx="0">
                  <c:v>Lottery 1</c:v>
                </c:pt>
                <c:pt idx="1">
                  <c:v>Lottery 2</c:v>
                </c:pt>
              </c:strCache>
            </c:strRef>
          </c:cat>
          <c:val>
            <c:numRef>
              <c:f>'Comparison Data'!$B$17:$C$17</c:f>
              <c:numCache>
                <c:formatCode>General</c:formatCode>
                <c:ptCount val="2"/>
                <c:pt idx="0">
                  <c:v>534</c:v>
                </c:pt>
                <c:pt idx="1">
                  <c:v>754</c:v>
                </c:pt>
              </c:numCache>
            </c:numRef>
          </c:val>
        </c:ser>
        <c:dLbls>
          <c:showVal val="1"/>
        </c:dLbls>
        <c:gapWidth val="75"/>
        <c:axId val="43860736"/>
        <c:axId val="43862272"/>
      </c:barChart>
      <c:catAx>
        <c:axId val="43860736"/>
        <c:scaling>
          <c:orientation val="minMax"/>
        </c:scaling>
        <c:axPos val="b"/>
        <c:majorTickMark val="none"/>
        <c:tickLblPos val="nextTo"/>
        <c:crossAx val="43862272"/>
        <c:crosses val="autoZero"/>
        <c:auto val="1"/>
        <c:lblAlgn val="ctr"/>
        <c:lblOffset val="100"/>
      </c:catAx>
      <c:valAx>
        <c:axId val="43862272"/>
        <c:scaling>
          <c:orientation val="minMax"/>
        </c:scaling>
        <c:axPos val="l"/>
        <c:majorGridlines/>
        <c:numFmt formatCode="General" sourceLinked="1"/>
        <c:majorTickMark val="none"/>
        <c:tickLblPos val="nextTo"/>
        <c:txPr>
          <a:bodyPr/>
          <a:lstStyle/>
          <a:p>
            <a:pPr>
              <a:defRPr sz="1600">
                <a:latin typeface="Times New Roman" pitchFamily="18" charset="0"/>
                <a:cs typeface="Times New Roman" pitchFamily="18" charset="0"/>
              </a:defRPr>
            </a:pPr>
            <a:endParaRPr lang="en-US"/>
          </a:p>
        </c:txPr>
        <c:crossAx val="43860736"/>
        <c:crosses val="autoZero"/>
        <c:crossBetween val="between"/>
      </c:valAx>
    </c:plotArea>
    <c:legend>
      <c:legendPos val="b"/>
      <c:layout>
        <c:manualLayout>
          <c:xMode val="edge"/>
          <c:yMode val="edge"/>
          <c:x val="0.15711587123410439"/>
          <c:y val="0.86962166735737112"/>
          <c:w val="0.82646613202507579"/>
          <c:h val="7.7703066721922912E-2"/>
        </c:manualLayout>
      </c:layout>
      <c:txPr>
        <a:bodyPr/>
        <a:lstStyle/>
        <a:p>
          <a:pPr>
            <a:defRPr sz="1600"/>
          </a:pPr>
          <a:endParaRPr lang="en-US"/>
        </a:p>
      </c:txPr>
    </c:legend>
    <c:plotVisOnly val="1"/>
    <c:dispBlanksAs val="gap"/>
  </c:chart>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lgn="ctr">
              <a:defRPr/>
            </a:pPr>
            <a:r>
              <a:rPr lang="en-US" sz="2400" dirty="0" smtClean="0">
                <a:solidFill>
                  <a:schemeClr val="accent1"/>
                </a:solidFill>
                <a:latin typeface="+mj-lt"/>
              </a:rPr>
              <a:t>SCHOLARSHIP</a:t>
            </a:r>
            <a:r>
              <a:rPr lang="en-US" sz="2400" baseline="0" dirty="0" smtClean="0">
                <a:solidFill>
                  <a:schemeClr val="accent1"/>
                </a:solidFill>
                <a:latin typeface="+mj-lt"/>
              </a:rPr>
              <a:t> AWARDS: </a:t>
            </a:r>
          </a:p>
          <a:p>
            <a:pPr algn="ctr">
              <a:defRPr/>
            </a:pPr>
            <a:r>
              <a:rPr lang="en-US" sz="2400" baseline="0" dirty="0" smtClean="0">
                <a:solidFill>
                  <a:schemeClr val="accent1"/>
                </a:solidFill>
                <a:latin typeface="+mj-lt"/>
              </a:rPr>
              <a:t>TUITION/FEES </a:t>
            </a:r>
            <a:r>
              <a:rPr lang="en-US" sz="2400" baseline="0" smtClean="0">
                <a:solidFill>
                  <a:schemeClr val="accent1"/>
                </a:solidFill>
                <a:latin typeface="+mj-lt"/>
              </a:rPr>
              <a:t>vs </a:t>
            </a:r>
            <a:r>
              <a:rPr lang="en-US" sz="2400" baseline="0" dirty="0" smtClean="0">
                <a:solidFill>
                  <a:schemeClr val="accent1"/>
                </a:solidFill>
                <a:latin typeface="+mj-lt"/>
              </a:rPr>
              <a:t>CONTINUING EDUCATION</a:t>
            </a:r>
            <a:endParaRPr lang="en-US" sz="2400" baseline="0" dirty="0">
              <a:solidFill>
                <a:schemeClr val="accent1"/>
              </a:solidFill>
              <a:latin typeface="+mj-lt"/>
            </a:endParaRPr>
          </a:p>
        </c:rich>
      </c:tx>
      <c:layout>
        <c:manualLayout>
          <c:xMode val="edge"/>
          <c:yMode val="edge"/>
          <c:x val="0.19987880523900087"/>
          <c:y val="0"/>
        </c:manualLayout>
      </c:layout>
    </c:title>
    <c:plotArea>
      <c:layout>
        <c:manualLayout>
          <c:layoutTarget val="inner"/>
          <c:xMode val="edge"/>
          <c:yMode val="edge"/>
          <c:x val="7.5993950905247298E-2"/>
          <c:y val="0.1427064995877905"/>
          <c:w val="0.92816780962565859"/>
          <c:h val="0.69934610957987264"/>
        </c:manualLayout>
      </c:layout>
      <c:barChart>
        <c:barDir val="col"/>
        <c:grouping val="clustered"/>
        <c:ser>
          <c:idx val="0"/>
          <c:order val="0"/>
          <c:tx>
            <c:strRef>
              <c:f>'Comparison Data'!$J$35</c:f>
              <c:strCache>
                <c:ptCount val="1"/>
                <c:pt idx="0">
                  <c:v>Lottery 1</c:v>
                </c:pt>
              </c:strCache>
            </c:strRef>
          </c:tx>
          <c:dLbls>
            <c:txPr>
              <a:bodyPr/>
              <a:lstStyle/>
              <a:p>
                <a:pPr>
                  <a:defRPr sz="1600">
                    <a:latin typeface="Times New Roman" pitchFamily="18" charset="0"/>
                    <a:cs typeface="Times New Roman" pitchFamily="18" charset="0"/>
                  </a:defRPr>
                </a:pPr>
                <a:endParaRPr lang="en-US"/>
              </a:p>
            </c:txPr>
            <c:showVal val="1"/>
          </c:dLbls>
          <c:cat>
            <c:strRef>
              <c:f>'Comparison Data'!$K$34:$L$34</c:f>
              <c:strCache>
                <c:ptCount val="2"/>
                <c:pt idx="0">
                  <c:v>College Credit Tuition/Fees</c:v>
                </c:pt>
                <c:pt idx="1">
                  <c:v>Continuing Ed</c:v>
                </c:pt>
              </c:strCache>
            </c:strRef>
          </c:cat>
          <c:val>
            <c:numRef>
              <c:f>'Comparison Data'!$K$35:$L$35</c:f>
              <c:numCache>
                <c:formatCode>0%</c:formatCode>
                <c:ptCount val="2"/>
                <c:pt idx="0">
                  <c:v>0.88187272727272659</c:v>
                </c:pt>
                <c:pt idx="1">
                  <c:v>0.11812727272727329</c:v>
                </c:pt>
              </c:numCache>
            </c:numRef>
          </c:val>
        </c:ser>
        <c:ser>
          <c:idx val="1"/>
          <c:order val="1"/>
          <c:tx>
            <c:strRef>
              <c:f>'Comparison Data'!$J$36</c:f>
              <c:strCache>
                <c:ptCount val="1"/>
                <c:pt idx="0">
                  <c:v>Lottery 2</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dLbls>
            <c:txPr>
              <a:bodyPr/>
              <a:lstStyle/>
              <a:p>
                <a:pPr>
                  <a:defRPr sz="1600">
                    <a:latin typeface="Times New Roman" pitchFamily="18" charset="0"/>
                    <a:cs typeface="Times New Roman" pitchFamily="18" charset="0"/>
                  </a:defRPr>
                </a:pPr>
                <a:endParaRPr lang="en-US"/>
              </a:p>
            </c:txPr>
            <c:showVal val="1"/>
          </c:dLbls>
          <c:cat>
            <c:strRef>
              <c:f>'Comparison Data'!$K$34:$L$34</c:f>
              <c:strCache>
                <c:ptCount val="2"/>
                <c:pt idx="0">
                  <c:v>College Credit Tuition/Fees</c:v>
                </c:pt>
                <c:pt idx="1">
                  <c:v>Continuing Ed</c:v>
                </c:pt>
              </c:strCache>
            </c:strRef>
          </c:cat>
          <c:val>
            <c:numRef>
              <c:f>'Comparison Data'!$K$36:$L$36</c:f>
              <c:numCache>
                <c:formatCode>0%</c:formatCode>
                <c:ptCount val="2"/>
                <c:pt idx="0">
                  <c:v>0.97611999999999999</c:v>
                </c:pt>
                <c:pt idx="1">
                  <c:v>2.3880000000000002E-2</c:v>
                </c:pt>
              </c:numCache>
            </c:numRef>
          </c:val>
        </c:ser>
        <c:gapWidth val="75"/>
        <c:axId val="44081152"/>
        <c:axId val="44082688"/>
      </c:barChart>
      <c:catAx>
        <c:axId val="44081152"/>
        <c:scaling>
          <c:orientation val="minMax"/>
        </c:scaling>
        <c:axPos val="b"/>
        <c:majorTickMark val="none"/>
        <c:tickLblPos val="nextTo"/>
        <c:txPr>
          <a:bodyPr/>
          <a:lstStyle/>
          <a:p>
            <a:pPr>
              <a:defRPr sz="1600">
                <a:latin typeface="Times New Roman" pitchFamily="18" charset="0"/>
                <a:cs typeface="Times New Roman" pitchFamily="18" charset="0"/>
              </a:defRPr>
            </a:pPr>
            <a:endParaRPr lang="en-US"/>
          </a:p>
        </c:txPr>
        <c:crossAx val="44082688"/>
        <c:crosses val="autoZero"/>
        <c:auto val="1"/>
        <c:lblAlgn val="ctr"/>
        <c:lblOffset val="100"/>
      </c:catAx>
      <c:valAx>
        <c:axId val="44082688"/>
        <c:scaling>
          <c:orientation val="minMax"/>
        </c:scaling>
        <c:axPos val="l"/>
        <c:majorGridlines/>
        <c:numFmt formatCode="0%" sourceLinked="1"/>
        <c:majorTickMark val="none"/>
        <c:tickLblPos val="nextTo"/>
        <c:txPr>
          <a:bodyPr/>
          <a:lstStyle/>
          <a:p>
            <a:pPr>
              <a:defRPr sz="1600">
                <a:latin typeface="Times New Roman" pitchFamily="18" charset="0"/>
                <a:cs typeface="Times New Roman" pitchFamily="18" charset="0"/>
              </a:defRPr>
            </a:pPr>
            <a:endParaRPr lang="en-US"/>
          </a:p>
        </c:txPr>
        <c:crossAx val="44081152"/>
        <c:crosses val="autoZero"/>
        <c:crossBetween val="between"/>
      </c:valAx>
    </c:plotArea>
    <c:legend>
      <c:legendPos val="b"/>
      <c:layout>
        <c:manualLayout>
          <c:xMode val="edge"/>
          <c:yMode val="edge"/>
          <c:x val="0.26091036284619346"/>
          <c:y val="0.9199127080436752"/>
          <c:w val="0.58249515440763122"/>
          <c:h val="8.0087291956324719E-2"/>
        </c:manualLayout>
      </c:layout>
      <c:txPr>
        <a:bodyPr/>
        <a:lstStyle/>
        <a:p>
          <a:pPr>
            <a:defRPr sz="1600">
              <a:latin typeface="Times New Roman" pitchFamily="18" charset="0"/>
              <a:cs typeface="Times New Roman" pitchFamily="18" charset="0"/>
            </a:defRPr>
          </a:pPr>
          <a:endParaRPr lang="en-US"/>
        </a:p>
      </c:txPr>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6"/>
  <c:clrMapOvr bg1="lt1" tx1="dk1" bg2="lt2" tx2="dk2" accent1="accent1" accent2="accent2" accent3="accent3" accent4="accent4" accent5="accent5" accent6="accent6" hlink="hlink" folHlink="folHlink"/>
  <c:chart>
    <c:title>
      <c:tx>
        <c:rich>
          <a:bodyPr/>
          <a:lstStyle/>
          <a:p>
            <a:pPr>
              <a:defRPr/>
            </a:pPr>
            <a:r>
              <a:rPr lang="en-US" sz="2400" dirty="0" smtClean="0">
                <a:solidFill>
                  <a:schemeClr val="accent1"/>
                </a:solidFill>
                <a:latin typeface="+mj-lt"/>
              </a:rPr>
              <a:t>SCHOLARSHIP</a:t>
            </a:r>
            <a:r>
              <a:rPr lang="en-US" sz="2400" baseline="0" dirty="0" smtClean="0">
                <a:solidFill>
                  <a:schemeClr val="accent1"/>
                </a:solidFill>
                <a:latin typeface="+mj-lt"/>
              </a:rPr>
              <a:t> AWARDS </a:t>
            </a:r>
            <a:r>
              <a:rPr lang="en-US" sz="2400" dirty="0" smtClean="0">
                <a:solidFill>
                  <a:schemeClr val="accent1"/>
                </a:solidFill>
                <a:latin typeface="+mj-lt"/>
              </a:rPr>
              <a:t>BY DEGREE GOAL</a:t>
            </a:r>
            <a:endParaRPr lang="en-US" sz="2400" dirty="0">
              <a:solidFill>
                <a:schemeClr val="accent1"/>
              </a:solidFill>
              <a:latin typeface="+mj-lt"/>
            </a:endParaRPr>
          </a:p>
        </c:rich>
      </c:tx>
      <c:layout>
        <c:manualLayout>
          <c:xMode val="edge"/>
          <c:yMode val="edge"/>
          <c:x val="0.22877500972357737"/>
          <c:y val="0"/>
        </c:manualLayout>
      </c:layout>
    </c:title>
    <c:plotArea>
      <c:layout>
        <c:manualLayout>
          <c:layoutTarget val="inner"/>
          <c:xMode val="edge"/>
          <c:yMode val="edge"/>
          <c:x val="5.7466747216372932E-2"/>
          <c:y val="9.2067135778889975E-2"/>
          <c:w val="0.91506961294724687"/>
          <c:h val="0.7610401397447446"/>
        </c:manualLayout>
      </c:layout>
      <c:barChart>
        <c:barDir val="col"/>
        <c:grouping val="clustered"/>
        <c:ser>
          <c:idx val="0"/>
          <c:order val="0"/>
          <c:tx>
            <c:strRef>
              <c:f>'Comparison Data'!$A$30</c:f>
              <c:strCache>
                <c:ptCount val="1"/>
                <c:pt idx="0">
                  <c:v>Lottery 1</c:v>
                </c:pt>
              </c:strCache>
            </c:strRef>
          </c:tx>
          <c:dLbls>
            <c:txPr>
              <a:bodyPr/>
              <a:lstStyle/>
              <a:p>
                <a:pPr>
                  <a:defRPr sz="1800">
                    <a:latin typeface="Times New Roman" pitchFamily="18" charset="0"/>
                    <a:cs typeface="Times New Roman" pitchFamily="18" charset="0"/>
                  </a:defRPr>
                </a:pPr>
                <a:endParaRPr lang="en-US"/>
              </a:p>
            </c:txPr>
            <c:showVal val="1"/>
          </c:dLbls>
          <c:cat>
            <c:strRef>
              <c:f>'Comparison Data'!$B$29:$N$29</c:f>
              <c:strCache>
                <c:ptCount val="13"/>
                <c:pt idx="0">
                  <c:v>Continuing Ed</c:v>
                </c:pt>
                <c:pt idx="2">
                  <c:v>CDA Credential</c:v>
                </c:pt>
                <c:pt idx="4">
                  <c:v>One Year Certificate</c:v>
                </c:pt>
                <c:pt idx="6">
                  <c:v>Director's Credential</c:v>
                </c:pt>
                <c:pt idx="8">
                  <c:v>Associates</c:v>
                </c:pt>
                <c:pt idx="10">
                  <c:v>Bachelors</c:v>
                </c:pt>
                <c:pt idx="12">
                  <c:v>Masters</c:v>
                </c:pt>
              </c:strCache>
            </c:strRef>
          </c:cat>
          <c:val>
            <c:numRef>
              <c:f>'Comparison Data'!$B$30:$N$30</c:f>
              <c:numCache>
                <c:formatCode>General</c:formatCode>
                <c:ptCount val="13"/>
                <c:pt idx="0">
                  <c:v>86</c:v>
                </c:pt>
                <c:pt idx="2">
                  <c:v>105</c:v>
                </c:pt>
                <c:pt idx="4">
                  <c:v>20</c:v>
                </c:pt>
                <c:pt idx="6">
                  <c:v>26</c:v>
                </c:pt>
                <c:pt idx="8">
                  <c:v>59</c:v>
                </c:pt>
                <c:pt idx="10">
                  <c:v>50</c:v>
                </c:pt>
                <c:pt idx="12">
                  <c:v>0</c:v>
                </c:pt>
              </c:numCache>
            </c:numRef>
          </c:val>
        </c:ser>
        <c:ser>
          <c:idx val="1"/>
          <c:order val="1"/>
          <c:tx>
            <c:strRef>
              <c:f>'Comparison Data'!$A$31</c:f>
              <c:strCache>
                <c:ptCount val="1"/>
                <c:pt idx="0">
                  <c:v>Lottery 2</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dLbls>
            <c:txPr>
              <a:bodyPr/>
              <a:lstStyle/>
              <a:p>
                <a:pPr>
                  <a:defRPr sz="1800">
                    <a:latin typeface="Times New Roman" pitchFamily="18" charset="0"/>
                    <a:cs typeface="Times New Roman" pitchFamily="18" charset="0"/>
                  </a:defRPr>
                </a:pPr>
                <a:endParaRPr lang="en-US"/>
              </a:p>
            </c:txPr>
            <c:showVal val="1"/>
          </c:dLbls>
          <c:cat>
            <c:strRef>
              <c:f>'Comparison Data'!$B$29:$N$29</c:f>
              <c:strCache>
                <c:ptCount val="13"/>
                <c:pt idx="0">
                  <c:v>Continuing Ed</c:v>
                </c:pt>
                <c:pt idx="2">
                  <c:v>CDA Credential</c:v>
                </c:pt>
                <c:pt idx="4">
                  <c:v>One Year Certificate</c:v>
                </c:pt>
                <c:pt idx="6">
                  <c:v>Director's Credential</c:v>
                </c:pt>
                <c:pt idx="8">
                  <c:v>Associates</c:v>
                </c:pt>
                <c:pt idx="10">
                  <c:v>Bachelors</c:v>
                </c:pt>
                <c:pt idx="12">
                  <c:v>Masters</c:v>
                </c:pt>
              </c:strCache>
            </c:strRef>
          </c:cat>
          <c:val>
            <c:numRef>
              <c:f>'Comparison Data'!$B$31:$N$31</c:f>
              <c:numCache>
                <c:formatCode>General</c:formatCode>
                <c:ptCount val="13"/>
                <c:pt idx="0">
                  <c:v>124</c:v>
                </c:pt>
                <c:pt idx="2">
                  <c:v>14</c:v>
                </c:pt>
                <c:pt idx="4">
                  <c:v>5</c:v>
                </c:pt>
                <c:pt idx="6">
                  <c:v>0</c:v>
                </c:pt>
                <c:pt idx="8">
                  <c:v>58</c:v>
                </c:pt>
                <c:pt idx="10">
                  <c:v>67</c:v>
                </c:pt>
                <c:pt idx="12">
                  <c:v>37</c:v>
                </c:pt>
              </c:numCache>
            </c:numRef>
          </c:val>
        </c:ser>
        <c:gapWidth val="75"/>
        <c:axId val="44153856"/>
        <c:axId val="43975424"/>
      </c:barChart>
      <c:catAx>
        <c:axId val="44153856"/>
        <c:scaling>
          <c:orientation val="minMax"/>
        </c:scaling>
        <c:axPos val="b"/>
        <c:majorTickMark val="none"/>
        <c:tickLblPos val="nextTo"/>
        <c:txPr>
          <a:bodyPr/>
          <a:lstStyle/>
          <a:p>
            <a:pPr>
              <a:defRPr sz="1100">
                <a:latin typeface="Times New Roman" pitchFamily="18" charset="0"/>
                <a:cs typeface="Times New Roman" pitchFamily="18" charset="0"/>
              </a:defRPr>
            </a:pPr>
            <a:endParaRPr lang="en-US"/>
          </a:p>
        </c:txPr>
        <c:crossAx val="43975424"/>
        <c:crosses val="autoZero"/>
        <c:auto val="1"/>
        <c:lblAlgn val="ctr"/>
        <c:lblOffset val="100"/>
      </c:catAx>
      <c:valAx>
        <c:axId val="43975424"/>
        <c:scaling>
          <c:orientation val="minMax"/>
        </c:scaling>
        <c:axPos val="l"/>
        <c:majorGridlines/>
        <c:numFmt formatCode="General" sourceLinked="1"/>
        <c:majorTickMark val="none"/>
        <c:tickLblPos val="nextTo"/>
        <c:txPr>
          <a:bodyPr/>
          <a:lstStyle/>
          <a:p>
            <a:pPr>
              <a:defRPr sz="1600">
                <a:latin typeface="Times New Roman" pitchFamily="18" charset="0"/>
                <a:cs typeface="Times New Roman" pitchFamily="18" charset="0"/>
              </a:defRPr>
            </a:pPr>
            <a:endParaRPr lang="en-US"/>
          </a:p>
        </c:txPr>
        <c:crossAx val="44153856"/>
        <c:crosses val="autoZero"/>
        <c:crossBetween val="between"/>
      </c:valAx>
    </c:plotArea>
    <c:legend>
      <c:legendPos val="b"/>
      <c:layout>
        <c:manualLayout>
          <c:xMode val="edge"/>
          <c:yMode val="edge"/>
          <c:x val="0.24621798536731801"/>
          <c:y val="0.91886131946728433"/>
          <c:w val="0.5722104901724191"/>
          <c:h val="6.8010475687236574E-2"/>
        </c:manualLayout>
      </c:layout>
      <c:txPr>
        <a:bodyPr/>
        <a:lstStyle/>
        <a:p>
          <a:pPr>
            <a:defRPr sz="1600">
              <a:latin typeface="Times New Roman" pitchFamily="18" charset="0"/>
              <a:cs typeface="Times New Roman" pitchFamily="18" charset="0"/>
            </a:defRPr>
          </a:pPr>
          <a:endParaRPr lang="en-US"/>
        </a:p>
      </c:txPr>
    </c:legend>
    <c:plotVisOnly val="1"/>
    <c:dispBlanksAs val="gap"/>
  </c:chart>
  <c:externalData r:id="rId2"/>
  <c:userShapes r:id="rId3"/>
</c:chartSpace>
</file>

<file path=ppt/comments/comment1.xml><?xml version="1.0" encoding="utf-8"?>
<p:cmLst xmlns:a="http://schemas.openxmlformats.org/drawingml/2006/main" xmlns:r="http://schemas.openxmlformats.org/officeDocument/2006/relationships" xmlns:p="http://schemas.openxmlformats.org/presentationml/2006/main">
  <p:cm authorId="0" dt="2012-05-19T10:31:53.968" idx="2">
    <p:pos x="5182" y="960"/>
    <p:text>Dar - Can you get this slide in a format where we can manipulate the text in the picture to make each bigger?</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C6E3B4-9BC9-4D2D-BC6A-FB6280A09ED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A20A55F-03AA-44DB-AB44-75C692E56328}">
      <dgm:prSet phldrT="[Text]" custT="1"/>
      <dgm:spPr/>
      <dgm:t>
        <a:bodyPr/>
        <a:lstStyle/>
        <a:p>
          <a:r>
            <a:rPr lang="en-US" sz="1400" b="1" dirty="0" smtClean="0">
              <a:latin typeface="Times New Roman" pitchFamily="18" charset="0"/>
              <a:cs typeface="Times New Roman" pitchFamily="18" charset="0"/>
            </a:rPr>
            <a:t>Core Professional Knowledge</a:t>
          </a:r>
          <a:endParaRPr lang="en-US" sz="1400" b="1" dirty="0">
            <a:latin typeface="Times New Roman" pitchFamily="18" charset="0"/>
            <a:cs typeface="Times New Roman" pitchFamily="18" charset="0"/>
          </a:endParaRPr>
        </a:p>
      </dgm:t>
    </dgm:pt>
    <dgm:pt modelId="{457987DE-A10D-4472-88D0-B86EE2AC5F39}" type="parTrans" cxnId="{FA3768AE-BFA2-43D1-9407-B929834B8B10}">
      <dgm:prSet/>
      <dgm:spPr/>
      <dgm:t>
        <a:bodyPr/>
        <a:lstStyle/>
        <a:p>
          <a:endParaRPr lang="en-US"/>
        </a:p>
      </dgm:t>
    </dgm:pt>
    <dgm:pt modelId="{5BF4F124-55F0-4F42-B3BF-7F6C0E69D544}" type="sibTrans" cxnId="{FA3768AE-BFA2-43D1-9407-B929834B8B10}">
      <dgm:prSet/>
      <dgm:spPr/>
      <dgm:t>
        <a:bodyPr/>
        <a:lstStyle/>
        <a:p>
          <a:endParaRPr lang="en-US"/>
        </a:p>
      </dgm:t>
    </dgm:pt>
    <dgm:pt modelId="{A421855D-46A5-491B-AC68-FC9219EF4B0D}">
      <dgm:prSet phldrT="[Text]" custT="1"/>
      <dgm:spPr/>
      <dgm:t>
        <a:bodyPr/>
        <a:lstStyle/>
        <a:p>
          <a:r>
            <a:rPr lang="en-US" sz="1000" dirty="0" smtClean="0">
              <a:latin typeface="Times New Roman" pitchFamily="18" charset="0"/>
              <a:cs typeface="Times New Roman" pitchFamily="18" charset="0"/>
            </a:rPr>
            <a:t>Core Areas of Knowledge</a:t>
          </a:r>
        </a:p>
        <a:p>
          <a:r>
            <a:rPr lang="en-US" sz="1000" dirty="0" smtClean="0">
              <a:latin typeface="Times New Roman" pitchFamily="18" charset="0"/>
              <a:cs typeface="Times New Roman" pitchFamily="18" charset="0"/>
            </a:rPr>
            <a:t>Training </a:t>
          </a:r>
        </a:p>
        <a:p>
          <a:r>
            <a:rPr lang="en-US" sz="1000" dirty="0" smtClean="0">
              <a:latin typeface="Times New Roman" pitchFamily="18" charset="0"/>
              <a:cs typeface="Times New Roman" pitchFamily="18" charset="0"/>
            </a:rPr>
            <a:t>Program in</a:t>
          </a:r>
        </a:p>
        <a:p>
          <a:r>
            <a:rPr lang="en-US" sz="1000" dirty="0" smtClean="0">
              <a:latin typeface="Times New Roman" pitchFamily="18" charset="0"/>
              <a:cs typeface="Times New Roman" pitchFamily="18" charset="0"/>
            </a:rPr>
            <a:t>Child Development</a:t>
          </a:r>
          <a:endParaRPr lang="en-US" sz="1000" dirty="0">
            <a:latin typeface="Times New Roman" pitchFamily="18" charset="0"/>
            <a:cs typeface="Times New Roman" pitchFamily="18" charset="0"/>
          </a:endParaRPr>
        </a:p>
      </dgm:t>
    </dgm:pt>
    <dgm:pt modelId="{DDD336AD-A6DA-485C-B2A6-237A7CE7F068}" type="parTrans" cxnId="{FD539238-509B-4335-B4C6-11A491AFF380}">
      <dgm:prSet/>
      <dgm:spPr/>
      <dgm:t>
        <a:bodyPr/>
        <a:lstStyle/>
        <a:p>
          <a:endParaRPr lang="en-US"/>
        </a:p>
      </dgm:t>
    </dgm:pt>
    <dgm:pt modelId="{E07541B6-2841-440C-B42B-2B66F24F64B0}" type="sibTrans" cxnId="{FD539238-509B-4335-B4C6-11A491AFF380}">
      <dgm:prSet/>
      <dgm:spPr/>
      <dgm:t>
        <a:bodyPr/>
        <a:lstStyle/>
        <a:p>
          <a:endParaRPr lang="en-US"/>
        </a:p>
      </dgm:t>
    </dgm:pt>
    <dgm:pt modelId="{71394596-F4AC-4F36-848B-52D8D5BE069B}">
      <dgm:prSet phldrT="[Text]" custT="1"/>
      <dgm:spPr/>
      <dgm:t>
        <a:bodyPr/>
        <a:lstStyle/>
        <a:p>
          <a:r>
            <a:rPr lang="en-US" sz="1000" dirty="0" smtClean="0">
              <a:latin typeface="Times New Roman" pitchFamily="18" charset="0"/>
              <a:cs typeface="Times New Roman" pitchFamily="18" charset="0"/>
            </a:rPr>
            <a:t>Career Ladder</a:t>
          </a:r>
          <a:endParaRPr lang="en-US" sz="1000" dirty="0">
            <a:latin typeface="Times New Roman" pitchFamily="18" charset="0"/>
            <a:cs typeface="Times New Roman" pitchFamily="18" charset="0"/>
          </a:endParaRPr>
        </a:p>
      </dgm:t>
    </dgm:pt>
    <dgm:pt modelId="{BC4D3BE4-06E8-4DB3-947A-39E9ED95C61D}" type="parTrans" cxnId="{491AED4B-17E9-415C-95C7-7CE5CB1B7763}">
      <dgm:prSet/>
      <dgm:spPr/>
      <dgm:t>
        <a:bodyPr/>
        <a:lstStyle/>
        <a:p>
          <a:endParaRPr lang="en-US"/>
        </a:p>
      </dgm:t>
    </dgm:pt>
    <dgm:pt modelId="{A1124AAE-0B4A-45A6-B458-F2CD53432259}" type="sibTrans" cxnId="{491AED4B-17E9-415C-95C7-7CE5CB1B7763}">
      <dgm:prSet/>
      <dgm:spPr/>
      <dgm:t>
        <a:bodyPr/>
        <a:lstStyle/>
        <a:p>
          <a:endParaRPr lang="en-US"/>
        </a:p>
      </dgm:t>
    </dgm:pt>
    <dgm:pt modelId="{634DEC00-A205-4DAF-99DB-59175C937141}">
      <dgm:prSet phldrT="[Text]" custT="1"/>
      <dgm:spPr/>
      <dgm:t>
        <a:bodyPr/>
        <a:lstStyle/>
        <a:p>
          <a:r>
            <a:rPr lang="en-US" sz="1400" b="1" dirty="0" smtClean="0">
              <a:latin typeface="Times New Roman" pitchFamily="18" charset="0"/>
              <a:cs typeface="Times New Roman" pitchFamily="18" charset="0"/>
            </a:rPr>
            <a:t>Qualifications and Credentials</a:t>
          </a:r>
          <a:endParaRPr lang="en-US" sz="1400" b="1" dirty="0">
            <a:latin typeface="Times New Roman" pitchFamily="18" charset="0"/>
            <a:cs typeface="Times New Roman" pitchFamily="18" charset="0"/>
          </a:endParaRPr>
        </a:p>
      </dgm:t>
    </dgm:pt>
    <dgm:pt modelId="{31DAE887-2E17-4C28-8863-8BAAB7F15322}" type="parTrans" cxnId="{F0BBD3C5-54A5-4DC6-9FF8-A4448369B24D}">
      <dgm:prSet/>
      <dgm:spPr/>
      <dgm:t>
        <a:bodyPr/>
        <a:lstStyle/>
        <a:p>
          <a:endParaRPr lang="en-US"/>
        </a:p>
      </dgm:t>
    </dgm:pt>
    <dgm:pt modelId="{8EA7FAD3-A098-457E-B9F0-ED3D3146048C}" type="sibTrans" cxnId="{F0BBD3C5-54A5-4DC6-9FF8-A4448369B24D}">
      <dgm:prSet/>
      <dgm:spPr/>
      <dgm:t>
        <a:bodyPr/>
        <a:lstStyle/>
        <a:p>
          <a:endParaRPr lang="en-US"/>
        </a:p>
      </dgm:t>
    </dgm:pt>
    <dgm:pt modelId="{40598D0D-64D6-4B45-98AB-D9EB9C2F3B39}">
      <dgm:prSet phldrT="[Text]" custT="1"/>
      <dgm:spPr/>
      <dgm:t>
        <a:bodyPr/>
        <a:lstStyle/>
        <a:p>
          <a:r>
            <a:rPr lang="en-US" sz="1000" dirty="0" smtClean="0">
              <a:latin typeface="Times New Roman" pitchFamily="18" charset="0"/>
              <a:cs typeface="Times New Roman" pitchFamily="18" charset="0"/>
            </a:rPr>
            <a:t>Training Program in Child Development (TPCD)</a:t>
          </a:r>
          <a:endParaRPr lang="en-US" sz="1000" dirty="0">
            <a:latin typeface="Times New Roman" pitchFamily="18" charset="0"/>
            <a:cs typeface="Times New Roman" pitchFamily="18" charset="0"/>
          </a:endParaRPr>
        </a:p>
      </dgm:t>
    </dgm:pt>
    <dgm:pt modelId="{358AFBA2-2985-4EF1-9E91-D3DCFA5813E1}" type="parTrans" cxnId="{B276ED53-A8E4-4EB0-820A-DA5ABD330A90}">
      <dgm:prSet/>
      <dgm:spPr/>
      <dgm:t>
        <a:bodyPr/>
        <a:lstStyle/>
        <a:p>
          <a:endParaRPr lang="en-US"/>
        </a:p>
      </dgm:t>
    </dgm:pt>
    <dgm:pt modelId="{064D26CC-616F-4EE0-B708-0F0F79227570}" type="sibTrans" cxnId="{B276ED53-A8E4-4EB0-820A-DA5ABD330A90}">
      <dgm:prSet/>
      <dgm:spPr/>
      <dgm:t>
        <a:bodyPr/>
        <a:lstStyle/>
        <a:p>
          <a:endParaRPr lang="en-US"/>
        </a:p>
      </dgm:t>
    </dgm:pt>
    <dgm:pt modelId="{0C716EA8-2692-40A1-BF2B-8096E7431910}">
      <dgm:prSet phldrT="[Text]" custT="1"/>
      <dgm:spPr/>
      <dgm:t>
        <a:bodyPr/>
        <a:lstStyle/>
        <a:p>
          <a:r>
            <a:rPr lang="en-US" sz="1400" b="1" dirty="0" smtClean="0">
              <a:latin typeface="Times New Roman" pitchFamily="18" charset="0"/>
              <a:cs typeface="Times New Roman" pitchFamily="18" charset="0"/>
            </a:rPr>
            <a:t>Access and Outreach</a:t>
          </a:r>
          <a:endParaRPr lang="en-US" sz="1400" b="1" dirty="0">
            <a:latin typeface="Times New Roman" pitchFamily="18" charset="0"/>
            <a:cs typeface="Times New Roman" pitchFamily="18" charset="0"/>
          </a:endParaRPr>
        </a:p>
      </dgm:t>
    </dgm:pt>
    <dgm:pt modelId="{29D34374-D180-46A6-AAEF-1358514E72E0}" type="parTrans" cxnId="{FA8ACFD9-AA50-448C-A97F-F5932B24256A}">
      <dgm:prSet/>
      <dgm:spPr/>
      <dgm:t>
        <a:bodyPr/>
        <a:lstStyle/>
        <a:p>
          <a:endParaRPr lang="en-US"/>
        </a:p>
      </dgm:t>
    </dgm:pt>
    <dgm:pt modelId="{83CA2C4C-B96C-4790-A699-813FFCB50842}" type="sibTrans" cxnId="{FA8ACFD9-AA50-448C-A97F-F5932B24256A}">
      <dgm:prSet/>
      <dgm:spPr/>
      <dgm:t>
        <a:bodyPr/>
        <a:lstStyle/>
        <a:p>
          <a:endParaRPr lang="en-US"/>
        </a:p>
      </dgm:t>
    </dgm:pt>
    <dgm:pt modelId="{933C9135-C533-46B3-A1DF-E3677ACF1580}">
      <dgm:prSet phldrT="[Text]" custT="1"/>
      <dgm:spPr/>
      <dgm:t>
        <a:bodyPr/>
        <a:lstStyle/>
        <a:p>
          <a:r>
            <a:rPr lang="en-US" sz="1000" dirty="0" smtClean="0">
              <a:latin typeface="Times New Roman" pitchFamily="18" charset="0"/>
              <a:cs typeface="Times New Roman" pitchFamily="18" charset="0"/>
            </a:rPr>
            <a:t>Workshops &amp; Conferences</a:t>
          </a:r>
          <a:endParaRPr lang="en-US" sz="1000" dirty="0">
            <a:latin typeface="Times New Roman" pitchFamily="18" charset="0"/>
            <a:cs typeface="Times New Roman" pitchFamily="18" charset="0"/>
          </a:endParaRPr>
        </a:p>
      </dgm:t>
    </dgm:pt>
    <dgm:pt modelId="{64B74D9B-3D91-439F-9AED-3E06455D5D66}" type="parTrans" cxnId="{0EF0F5D0-9930-4BE6-A577-FDF34D19B17F}">
      <dgm:prSet/>
      <dgm:spPr/>
      <dgm:t>
        <a:bodyPr/>
        <a:lstStyle/>
        <a:p>
          <a:endParaRPr lang="en-US"/>
        </a:p>
      </dgm:t>
    </dgm:pt>
    <dgm:pt modelId="{84017C66-9550-4A5A-8AFB-2215197846A4}" type="sibTrans" cxnId="{0EF0F5D0-9930-4BE6-A577-FDF34D19B17F}">
      <dgm:prSet/>
      <dgm:spPr/>
      <dgm:t>
        <a:bodyPr/>
        <a:lstStyle/>
        <a:p>
          <a:endParaRPr lang="en-US"/>
        </a:p>
      </dgm:t>
    </dgm:pt>
    <dgm:pt modelId="{D7E71881-105F-46B8-8D32-58FADDD3D8CF}">
      <dgm:prSet phldrT="[Text]" custT="1"/>
      <dgm:spPr/>
      <dgm:t>
        <a:bodyPr/>
        <a:lstStyle/>
        <a:p>
          <a:r>
            <a:rPr lang="en-US" sz="1400" b="1" dirty="0" smtClean="0">
              <a:latin typeface="Times New Roman" pitchFamily="18" charset="0"/>
              <a:cs typeface="Times New Roman" pitchFamily="18" charset="0"/>
            </a:rPr>
            <a:t>Funding for Workforce</a:t>
          </a:r>
          <a:endParaRPr lang="en-US" sz="1400" b="1" dirty="0">
            <a:latin typeface="Times New Roman" pitchFamily="18" charset="0"/>
            <a:cs typeface="Times New Roman" pitchFamily="18" charset="0"/>
          </a:endParaRPr>
        </a:p>
      </dgm:t>
    </dgm:pt>
    <dgm:pt modelId="{5B4D9A91-29A9-4465-99ED-DE2A991A7EC1}" type="parTrans" cxnId="{5FCFC7C9-FACE-42C4-9370-B2231D6CC181}">
      <dgm:prSet/>
      <dgm:spPr/>
      <dgm:t>
        <a:bodyPr/>
        <a:lstStyle/>
        <a:p>
          <a:endParaRPr lang="en-US"/>
        </a:p>
      </dgm:t>
    </dgm:pt>
    <dgm:pt modelId="{9D51C57F-6BD8-49D6-BCA7-D47746D9C841}" type="sibTrans" cxnId="{5FCFC7C9-FACE-42C4-9370-B2231D6CC181}">
      <dgm:prSet/>
      <dgm:spPr/>
      <dgm:t>
        <a:bodyPr/>
        <a:lstStyle/>
        <a:p>
          <a:endParaRPr lang="en-US"/>
        </a:p>
      </dgm:t>
    </dgm:pt>
    <dgm:pt modelId="{C51C1BE1-7034-4582-9649-522904B04ADF}">
      <dgm:prSet phldrT="[Text]" custT="1"/>
      <dgm:spPr/>
      <dgm:t>
        <a:bodyPr/>
        <a:lstStyle/>
        <a:p>
          <a:r>
            <a:rPr lang="en-US" sz="1400" b="1" dirty="0" smtClean="0">
              <a:latin typeface="Times New Roman" pitchFamily="18" charset="0"/>
              <a:cs typeface="Times New Roman" pitchFamily="18" charset="0"/>
            </a:rPr>
            <a:t>Quality Assurance</a:t>
          </a:r>
          <a:endParaRPr lang="en-US" sz="1400" b="1" dirty="0">
            <a:latin typeface="Times New Roman" pitchFamily="18" charset="0"/>
            <a:cs typeface="Times New Roman" pitchFamily="18" charset="0"/>
          </a:endParaRPr>
        </a:p>
      </dgm:t>
    </dgm:pt>
    <dgm:pt modelId="{AA4335B9-F6CF-44E8-AB00-74BCD5550087}" type="parTrans" cxnId="{70D6F67F-05DA-47CA-BCA1-5223C86312F6}">
      <dgm:prSet/>
      <dgm:spPr/>
      <dgm:t>
        <a:bodyPr/>
        <a:lstStyle/>
        <a:p>
          <a:endParaRPr lang="en-US"/>
        </a:p>
      </dgm:t>
    </dgm:pt>
    <dgm:pt modelId="{EB2AF670-F1B4-4071-A330-333825E0D4EA}" type="sibTrans" cxnId="{70D6F67F-05DA-47CA-BCA1-5223C86312F6}">
      <dgm:prSet/>
      <dgm:spPr/>
      <dgm:t>
        <a:bodyPr/>
        <a:lstStyle/>
        <a:p>
          <a:endParaRPr lang="en-US"/>
        </a:p>
      </dgm:t>
    </dgm:pt>
    <dgm:pt modelId="{BB1220AB-51A8-444B-B2B4-CB6E6F6B8820}">
      <dgm:prSet custT="1"/>
      <dgm:spPr/>
      <dgm:t>
        <a:bodyPr/>
        <a:lstStyle/>
        <a:p>
          <a:r>
            <a:rPr lang="en-US" sz="1000" dirty="0" smtClean="0">
              <a:latin typeface="Times New Roman" pitchFamily="18" charset="0"/>
              <a:cs typeface="Times New Roman" pitchFamily="18" charset="0"/>
            </a:rPr>
            <a:t>Scholarship Assistance Program</a:t>
          </a:r>
          <a:endParaRPr lang="en-US" sz="1000" dirty="0">
            <a:latin typeface="Times New Roman" pitchFamily="18" charset="0"/>
            <a:cs typeface="Times New Roman" pitchFamily="18" charset="0"/>
          </a:endParaRPr>
        </a:p>
      </dgm:t>
    </dgm:pt>
    <dgm:pt modelId="{292D7324-297F-48A8-905E-0B5D8F1F02AE}" type="parTrans" cxnId="{1998E57D-883A-4E27-BF50-E09BF0FB5781}">
      <dgm:prSet/>
      <dgm:spPr/>
      <dgm:t>
        <a:bodyPr/>
        <a:lstStyle/>
        <a:p>
          <a:endParaRPr lang="en-US"/>
        </a:p>
      </dgm:t>
    </dgm:pt>
    <dgm:pt modelId="{C6EF6C9C-C3E5-42B9-A7FD-25B310FA4448}" type="sibTrans" cxnId="{1998E57D-883A-4E27-BF50-E09BF0FB5781}">
      <dgm:prSet/>
      <dgm:spPr/>
      <dgm:t>
        <a:bodyPr/>
        <a:lstStyle/>
        <a:p>
          <a:endParaRPr lang="en-US"/>
        </a:p>
      </dgm:t>
    </dgm:pt>
    <dgm:pt modelId="{3F7E5D99-B01D-40B0-AA37-D46342B58F9C}">
      <dgm:prSet custT="1"/>
      <dgm:spPr/>
      <dgm:t>
        <a:bodyPr/>
        <a:lstStyle/>
        <a:p>
          <a:r>
            <a:rPr lang="en-US" sz="1400" dirty="0" smtClean="0">
              <a:latin typeface="Times New Roman" pitchFamily="18" charset="0"/>
              <a:cs typeface="Times New Roman" pitchFamily="18" charset="0"/>
            </a:rPr>
            <a:t>$</a:t>
          </a:r>
          <a:r>
            <a:rPr lang="en-US" sz="1000" dirty="0" smtClean="0">
              <a:latin typeface="Times New Roman" pitchFamily="18" charset="0"/>
              <a:cs typeface="Times New Roman" pitchFamily="18" charset="0"/>
            </a:rPr>
            <a:t>TART Education Bonus</a:t>
          </a:r>
          <a:endParaRPr lang="en-US" sz="1000" dirty="0">
            <a:latin typeface="Times New Roman" pitchFamily="18" charset="0"/>
            <a:cs typeface="Times New Roman" pitchFamily="18" charset="0"/>
          </a:endParaRPr>
        </a:p>
      </dgm:t>
    </dgm:pt>
    <dgm:pt modelId="{DDE11729-4190-4EBD-AA07-94FABD744378}" type="parTrans" cxnId="{297DABDB-822A-45BC-808B-F89D8E575DC3}">
      <dgm:prSet/>
      <dgm:spPr/>
      <dgm:t>
        <a:bodyPr/>
        <a:lstStyle/>
        <a:p>
          <a:endParaRPr lang="en-US"/>
        </a:p>
      </dgm:t>
    </dgm:pt>
    <dgm:pt modelId="{8722AB53-02C1-419A-A5E0-CC178D46D560}" type="sibTrans" cxnId="{297DABDB-822A-45BC-808B-F89D8E575DC3}">
      <dgm:prSet/>
      <dgm:spPr/>
      <dgm:t>
        <a:bodyPr/>
        <a:lstStyle/>
        <a:p>
          <a:endParaRPr lang="en-US"/>
        </a:p>
      </dgm:t>
    </dgm:pt>
    <dgm:pt modelId="{9F9A5745-070A-4A13-8F4B-996D11107AEF}">
      <dgm:prSet custT="1"/>
      <dgm:spPr/>
      <dgm:t>
        <a:bodyPr/>
        <a:lstStyle/>
        <a:p>
          <a:r>
            <a:rPr lang="en-US" sz="1000" dirty="0" smtClean="0">
              <a:latin typeface="Times New Roman" pitchFamily="18" charset="0"/>
              <a:cs typeface="Times New Roman" pitchFamily="18" charset="0"/>
            </a:rPr>
            <a:t>Program Accreditation Support</a:t>
          </a:r>
          <a:endParaRPr lang="en-US" sz="1000" dirty="0">
            <a:latin typeface="Times New Roman" pitchFamily="18" charset="0"/>
            <a:cs typeface="Times New Roman" pitchFamily="18" charset="0"/>
          </a:endParaRPr>
        </a:p>
      </dgm:t>
    </dgm:pt>
    <dgm:pt modelId="{0B68C2CD-737B-46F3-B872-51C505B0C816}" type="parTrans" cxnId="{0D7A64BD-E0D1-4CAE-937E-A03D3D677921}">
      <dgm:prSet/>
      <dgm:spPr/>
      <dgm:t>
        <a:bodyPr/>
        <a:lstStyle/>
        <a:p>
          <a:endParaRPr lang="en-US"/>
        </a:p>
      </dgm:t>
    </dgm:pt>
    <dgm:pt modelId="{3BEDBDFF-A690-45C1-8DA9-B959AEC14625}" type="sibTrans" cxnId="{0D7A64BD-E0D1-4CAE-937E-A03D3D677921}">
      <dgm:prSet/>
      <dgm:spPr/>
      <dgm:t>
        <a:bodyPr/>
        <a:lstStyle/>
        <a:p>
          <a:endParaRPr lang="en-US"/>
        </a:p>
      </dgm:t>
    </dgm:pt>
    <dgm:pt modelId="{527A5F60-3B52-427E-A80A-E4C914B012B7}">
      <dgm:prSet phldrT="[Text]" custT="1"/>
      <dgm:spPr/>
      <dgm:t>
        <a:bodyPr/>
        <a:lstStyle/>
        <a:p>
          <a:r>
            <a:rPr lang="en-US" sz="1000" dirty="0" smtClean="0">
              <a:latin typeface="Times New Roman" pitchFamily="18" charset="0"/>
              <a:cs typeface="Times New Roman" pitchFamily="18" charset="0"/>
            </a:rPr>
            <a:t>Pathways Exams</a:t>
          </a:r>
          <a:endParaRPr lang="en-US" sz="1000" dirty="0">
            <a:latin typeface="Times New Roman" pitchFamily="18" charset="0"/>
            <a:cs typeface="Times New Roman" pitchFamily="18" charset="0"/>
          </a:endParaRPr>
        </a:p>
      </dgm:t>
    </dgm:pt>
    <dgm:pt modelId="{329668BC-3464-4997-A114-D8A8A3DCBD12}" type="parTrans" cxnId="{0A615966-FB8F-45EE-B94B-92155A88EF25}">
      <dgm:prSet/>
      <dgm:spPr/>
      <dgm:t>
        <a:bodyPr/>
        <a:lstStyle/>
        <a:p>
          <a:endParaRPr lang="en-US"/>
        </a:p>
      </dgm:t>
    </dgm:pt>
    <dgm:pt modelId="{04BE7EBD-4483-44C8-A106-09B12AA9A16D}" type="sibTrans" cxnId="{0A615966-FB8F-45EE-B94B-92155A88EF25}">
      <dgm:prSet/>
      <dgm:spPr/>
      <dgm:t>
        <a:bodyPr/>
        <a:lstStyle/>
        <a:p>
          <a:endParaRPr lang="en-US"/>
        </a:p>
      </dgm:t>
    </dgm:pt>
    <dgm:pt modelId="{66F74BBC-AB11-44C8-8152-20648B5285ED}">
      <dgm:prSet phldrT="[Text]" custT="1"/>
      <dgm:spPr/>
      <dgm:t>
        <a:bodyPr/>
        <a:lstStyle/>
        <a:p>
          <a:r>
            <a:rPr lang="en-US" sz="1000" dirty="0" smtClean="0">
              <a:latin typeface="Times New Roman" pitchFamily="18" charset="0"/>
              <a:cs typeface="Times New Roman" pitchFamily="18" charset="0"/>
            </a:rPr>
            <a:t>Program Leadership Education and Training</a:t>
          </a:r>
          <a:endParaRPr lang="en-US" sz="1000" dirty="0">
            <a:latin typeface="Times New Roman" pitchFamily="18" charset="0"/>
            <a:cs typeface="Times New Roman" pitchFamily="18" charset="0"/>
          </a:endParaRPr>
        </a:p>
      </dgm:t>
    </dgm:pt>
    <dgm:pt modelId="{6812A8D7-9722-4BE5-9DA5-801330672533}" type="parTrans" cxnId="{E09EBD8B-295D-4359-A05B-078CEA12B7F4}">
      <dgm:prSet/>
      <dgm:spPr/>
      <dgm:t>
        <a:bodyPr/>
        <a:lstStyle/>
        <a:p>
          <a:endParaRPr lang="en-US"/>
        </a:p>
      </dgm:t>
    </dgm:pt>
    <dgm:pt modelId="{1C2D4549-4062-4EF3-AED9-15500A5D9AA3}" type="sibTrans" cxnId="{E09EBD8B-295D-4359-A05B-078CEA12B7F4}">
      <dgm:prSet/>
      <dgm:spPr/>
      <dgm:t>
        <a:bodyPr/>
        <a:lstStyle/>
        <a:p>
          <a:endParaRPr lang="en-US"/>
        </a:p>
      </dgm:t>
    </dgm:pt>
    <dgm:pt modelId="{EF804604-4C56-46B0-9B3E-4E66B8DF62E3}">
      <dgm:prSet phldrT="[Text]" custT="1"/>
      <dgm:spPr/>
      <dgm:t>
        <a:bodyPr/>
        <a:lstStyle/>
        <a:p>
          <a:r>
            <a:rPr lang="en-US" sz="1000" dirty="0" smtClean="0">
              <a:latin typeface="Times New Roman" pitchFamily="18" charset="0"/>
              <a:cs typeface="Times New Roman" pitchFamily="18" charset="0"/>
            </a:rPr>
            <a:t>Articulation Agreement</a:t>
          </a:r>
        </a:p>
        <a:p>
          <a:r>
            <a:rPr lang="en-US" sz="1000" dirty="0" smtClean="0">
              <a:latin typeface="Times New Roman" pitchFamily="18" charset="0"/>
              <a:cs typeface="Times New Roman" pitchFamily="18" charset="0"/>
            </a:rPr>
            <a:t>12 Credit Standardization</a:t>
          </a:r>
          <a:endParaRPr lang="en-US" sz="1000" dirty="0">
            <a:latin typeface="Times New Roman" pitchFamily="18" charset="0"/>
            <a:cs typeface="Times New Roman" pitchFamily="18" charset="0"/>
          </a:endParaRPr>
        </a:p>
      </dgm:t>
    </dgm:pt>
    <dgm:pt modelId="{D2A6CF21-05FB-4923-AA7F-9E287EBA9FCF}" type="parTrans" cxnId="{DA4AB503-150C-4465-9EB1-7DD3555E7330}">
      <dgm:prSet/>
      <dgm:spPr/>
      <dgm:t>
        <a:bodyPr/>
        <a:lstStyle/>
        <a:p>
          <a:endParaRPr lang="en-US"/>
        </a:p>
      </dgm:t>
    </dgm:pt>
    <dgm:pt modelId="{60045286-7017-436A-BCE5-4D17AFBDDD03}" type="sibTrans" cxnId="{DA4AB503-150C-4465-9EB1-7DD3555E7330}">
      <dgm:prSet/>
      <dgm:spPr/>
      <dgm:t>
        <a:bodyPr/>
        <a:lstStyle/>
        <a:p>
          <a:endParaRPr lang="en-US"/>
        </a:p>
      </dgm:t>
    </dgm:pt>
    <dgm:pt modelId="{5E23AB11-4D6D-4728-8E7B-E3602CBB14D1}">
      <dgm:prSet custT="1"/>
      <dgm:spPr/>
      <dgm:t>
        <a:bodyPr/>
        <a:lstStyle/>
        <a:p>
          <a:r>
            <a:rPr lang="en-US" sz="1000" dirty="0" smtClean="0">
              <a:latin typeface="Times New Roman" pitchFamily="18" charset="0"/>
              <a:cs typeface="Times New Roman" pitchFamily="18" charset="0"/>
            </a:rPr>
            <a:t>Early Childhood Professional Registry</a:t>
          </a:r>
        </a:p>
      </dgm:t>
    </dgm:pt>
    <dgm:pt modelId="{B682C312-657D-423A-964D-4979485BD623}" type="parTrans" cxnId="{9348F693-1331-41FB-908D-95250F402AEA}">
      <dgm:prSet/>
      <dgm:spPr/>
      <dgm:t>
        <a:bodyPr/>
        <a:lstStyle/>
        <a:p>
          <a:endParaRPr lang="en-US"/>
        </a:p>
      </dgm:t>
    </dgm:pt>
    <dgm:pt modelId="{724EEF45-6198-4832-87A3-811DBD622CA8}" type="sibTrans" cxnId="{9348F693-1331-41FB-908D-95250F402AEA}">
      <dgm:prSet/>
      <dgm:spPr/>
      <dgm:t>
        <a:bodyPr/>
        <a:lstStyle/>
        <a:p>
          <a:endParaRPr lang="en-US"/>
        </a:p>
      </dgm:t>
    </dgm:pt>
    <dgm:pt modelId="{9118EDC0-C815-4FA6-806C-0DF2125CB50E}">
      <dgm:prSet custT="1"/>
      <dgm:spPr/>
      <dgm:t>
        <a:bodyPr/>
        <a:lstStyle/>
        <a:p>
          <a:r>
            <a:rPr lang="en-US" sz="1000" dirty="0" smtClean="0">
              <a:latin typeface="Times New Roman" pitchFamily="18" charset="0"/>
              <a:cs typeface="Times New Roman" pitchFamily="18" charset="0"/>
            </a:rPr>
            <a:t>Trainer &amp; Training Approval Board</a:t>
          </a:r>
        </a:p>
      </dgm:t>
    </dgm:pt>
    <dgm:pt modelId="{877A9887-2BAA-4867-81C1-AA382AFE53DE}" type="parTrans" cxnId="{2273AFB5-331D-4954-8B68-6D43001DF7B4}">
      <dgm:prSet/>
      <dgm:spPr/>
      <dgm:t>
        <a:bodyPr/>
        <a:lstStyle/>
        <a:p>
          <a:endParaRPr lang="en-US"/>
        </a:p>
      </dgm:t>
    </dgm:pt>
    <dgm:pt modelId="{D6610B34-E9FE-4B0F-AFA1-F5EA1CC57ECD}" type="sibTrans" cxnId="{2273AFB5-331D-4954-8B68-6D43001DF7B4}">
      <dgm:prSet/>
      <dgm:spPr/>
      <dgm:t>
        <a:bodyPr/>
        <a:lstStyle/>
        <a:p>
          <a:endParaRPr lang="en-US"/>
        </a:p>
      </dgm:t>
    </dgm:pt>
    <dgm:pt modelId="{DC392AE4-4D9C-4519-A651-095599A23C62}">
      <dgm:prSet custT="1"/>
      <dgm:spPr/>
      <dgm:t>
        <a:bodyPr/>
        <a:lstStyle/>
        <a:p>
          <a:r>
            <a:rPr lang="en-US" sz="1000" dirty="0" smtClean="0">
              <a:latin typeface="Times New Roman" pitchFamily="18" charset="0"/>
              <a:cs typeface="Times New Roman" pitchFamily="18" charset="0"/>
            </a:rPr>
            <a:t>Quality Assurance System for Training</a:t>
          </a:r>
        </a:p>
      </dgm:t>
    </dgm:pt>
    <dgm:pt modelId="{04AE2235-60DF-47D4-A691-3B753DC1CDCB}" type="parTrans" cxnId="{C2226F82-B1DF-4550-B74F-813C83907E10}">
      <dgm:prSet/>
      <dgm:spPr/>
      <dgm:t>
        <a:bodyPr/>
        <a:lstStyle/>
        <a:p>
          <a:endParaRPr lang="en-US"/>
        </a:p>
      </dgm:t>
    </dgm:pt>
    <dgm:pt modelId="{13BC1B50-6A7A-4892-BC07-95F139304508}" type="sibTrans" cxnId="{C2226F82-B1DF-4550-B74F-813C83907E10}">
      <dgm:prSet/>
      <dgm:spPr/>
      <dgm:t>
        <a:bodyPr/>
        <a:lstStyle/>
        <a:p>
          <a:endParaRPr lang="en-US"/>
        </a:p>
      </dgm:t>
    </dgm:pt>
    <dgm:pt modelId="{03E6783C-F0C0-4FD4-AF01-210A700710D1}">
      <dgm:prSet custT="1"/>
      <dgm:spPr/>
      <dgm:t>
        <a:bodyPr/>
        <a:lstStyle/>
        <a:p>
          <a:r>
            <a:rPr lang="en-US" sz="1000" dirty="0" smtClean="0">
              <a:latin typeface="Times New Roman" pitchFamily="18" charset="0"/>
              <a:cs typeface="Times New Roman" pitchFamily="18" charset="0"/>
            </a:rPr>
            <a:t>Train the Trainers</a:t>
          </a:r>
        </a:p>
      </dgm:t>
    </dgm:pt>
    <dgm:pt modelId="{1017ABB9-D617-4624-851F-8B693AA7A438}" type="parTrans" cxnId="{C933400B-33CC-4FC2-A1FB-931DF13C4BFE}">
      <dgm:prSet/>
      <dgm:spPr/>
      <dgm:t>
        <a:bodyPr/>
        <a:lstStyle/>
        <a:p>
          <a:endParaRPr lang="en-US"/>
        </a:p>
      </dgm:t>
    </dgm:pt>
    <dgm:pt modelId="{CF2725AC-A1AB-4C4E-BB94-F9ADB2A4E512}" type="sibTrans" cxnId="{C933400B-33CC-4FC2-A1FB-931DF13C4BFE}">
      <dgm:prSet/>
      <dgm:spPr/>
      <dgm:t>
        <a:bodyPr/>
        <a:lstStyle/>
        <a:p>
          <a:endParaRPr lang="en-US"/>
        </a:p>
      </dgm:t>
    </dgm:pt>
    <dgm:pt modelId="{D22F720E-FB0F-444B-86CD-4C8715502BE7}">
      <dgm:prSet custT="1"/>
      <dgm:spPr/>
      <dgm:t>
        <a:bodyPr/>
        <a:lstStyle/>
        <a:p>
          <a:r>
            <a:rPr lang="en-US" sz="1000" dirty="0" smtClean="0">
              <a:latin typeface="Times New Roman" pitchFamily="18" charset="0"/>
              <a:cs typeface="Times New Roman" pitchFamily="18" charset="0"/>
            </a:rPr>
            <a:t>Head Teacher Approval for Licensing</a:t>
          </a:r>
        </a:p>
      </dgm:t>
    </dgm:pt>
    <dgm:pt modelId="{21C84843-0FAD-4D25-AD03-079C5083444A}" type="parTrans" cxnId="{1B25524F-0DE0-496C-987D-E487D341B49E}">
      <dgm:prSet/>
      <dgm:spPr/>
      <dgm:t>
        <a:bodyPr/>
        <a:lstStyle/>
        <a:p>
          <a:endParaRPr lang="en-US"/>
        </a:p>
      </dgm:t>
    </dgm:pt>
    <dgm:pt modelId="{F1C2A610-CF6C-4E3A-9A84-A755AFDB3FC2}" type="sibTrans" cxnId="{1B25524F-0DE0-496C-987D-E487D341B49E}">
      <dgm:prSet/>
      <dgm:spPr/>
      <dgm:t>
        <a:bodyPr/>
        <a:lstStyle/>
        <a:p>
          <a:endParaRPr lang="en-US"/>
        </a:p>
      </dgm:t>
    </dgm:pt>
    <dgm:pt modelId="{F87B16B2-3F46-4C5C-81B8-C00706BDAC5A}">
      <dgm:prSet custT="1"/>
      <dgm:spPr/>
      <dgm:t>
        <a:bodyPr/>
        <a:lstStyle/>
        <a:p>
          <a:r>
            <a:rPr lang="en-US" sz="1000" dirty="0" smtClean="0">
              <a:latin typeface="Times New Roman" pitchFamily="18" charset="0"/>
              <a:cs typeface="Times New Roman" pitchFamily="18" charset="0"/>
            </a:rPr>
            <a:t>Program Compliance Reports</a:t>
          </a:r>
        </a:p>
      </dgm:t>
    </dgm:pt>
    <dgm:pt modelId="{6A349EF4-0FFA-4EE4-A62B-93CDDD09528D}" type="parTrans" cxnId="{6BD31454-1908-4F62-BAF8-56C265B7452F}">
      <dgm:prSet/>
      <dgm:spPr/>
      <dgm:t>
        <a:bodyPr/>
        <a:lstStyle/>
        <a:p>
          <a:endParaRPr lang="en-US"/>
        </a:p>
      </dgm:t>
    </dgm:pt>
    <dgm:pt modelId="{F0F231A5-435A-48D3-A67C-453514FDB777}" type="sibTrans" cxnId="{6BD31454-1908-4F62-BAF8-56C265B7452F}">
      <dgm:prSet/>
      <dgm:spPr/>
      <dgm:t>
        <a:bodyPr/>
        <a:lstStyle/>
        <a:p>
          <a:endParaRPr lang="en-US"/>
        </a:p>
      </dgm:t>
    </dgm:pt>
    <dgm:pt modelId="{7B386F05-6D45-4D18-BDF0-2828092DA4CD}">
      <dgm:prSet phldrT="[Text]" custT="1"/>
      <dgm:spPr/>
      <dgm:t>
        <a:bodyPr/>
        <a:lstStyle/>
        <a:p>
          <a:r>
            <a:rPr lang="en-US" sz="1000" dirty="0" smtClean="0">
              <a:latin typeface="Times New Roman" pitchFamily="18" charset="0"/>
              <a:cs typeface="Times New Roman" pitchFamily="18" charset="0"/>
            </a:rPr>
            <a:t>Training Partners</a:t>
          </a:r>
          <a:endParaRPr lang="en-US" sz="1000" dirty="0">
            <a:latin typeface="Times New Roman" pitchFamily="18" charset="0"/>
            <a:cs typeface="Times New Roman" pitchFamily="18" charset="0"/>
          </a:endParaRPr>
        </a:p>
      </dgm:t>
    </dgm:pt>
    <dgm:pt modelId="{342EA511-D68A-4D5E-B523-4BA74ADE4743}" type="parTrans" cxnId="{256E1DC4-A1A4-434E-A003-F5C92E190DD6}">
      <dgm:prSet/>
      <dgm:spPr/>
      <dgm:t>
        <a:bodyPr/>
        <a:lstStyle/>
        <a:p>
          <a:endParaRPr lang="en-US"/>
        </a:p>
      </dgm:t>
    </dgm:pt>
    <dgm:pt modelId="{1789F277-D79F-4CFA-BA7A-0683971FBADF}" type="sibTrans" cxnId="{256E1DC4-A1A4-434E-A003-F5C92E190DD6}">
      <dgm:prSet/>
      <dgm:spPr/>
      <dgm:t>
        <a:bodyPr/>
        <a:lstStyle/>
        <a:p>
          <a:endParaRPr lang="en-US"/>
        </a:p>
      </dgm:t>
    </dgm:pt>
    <dgm:pt modelId="{310CE60F-102D-49E5-9445-92773B0BD2BF}">
      <dgm:prSet phldrT="[Text]" custT="1"/>
      <dgm:spPr/>
      <dgm:t>
        <a:bodyPr/>
        <a:lstStyle/>
        <a:p>
          <a:r>
            <a:rPr lang="en-US" sz="1000" dirty="0" smtClean="0">
              <a:latin typeface="Times New Roman" pitchFamily="18" charset="0"/>
              <a:cs typeface="Times New Roman" pitchFamily="18" charset="0"/>
            </a:rPr>
            <a:t>Higher Education Directory &amp; Career Guide</a:t>
          </a:r>
          <a:endParaRPr lang="en-US" sz="1000" dirty="0">
            <a:latin typeface="Times New Roman" pitchFamily="18" charset="0"/>
            <a:cs typeface="Times New Roman" pitchFamily="18" charset="0"/>
          </a:endParaRPr>
        </a:p>
      </dgm:t>
    </dgm:pt>
    <dgm:pt modelId="{235E5D7B-6FCA-40EF-8AEB-D371687FB75D}" type="parTrans" cxnId="{2B938BFC-924F-4571-9623-206D4293E613}">
      <dgm:prSet/>
      <dgm:spPr/>
      <dgm:t>
        <a:bodyPr/>
        <a:lstStyle/>
        <a:p>
          <a:endParaRPr lang="en-US"/>
        </a:p>
      </dgm:t>
    </dgm:pt>
    <dgm:pt modelId="{FAE8A4CA-C894-44C8-9303-FD97A9E56A02}" type="sibTrans" cxnId="{2B938BFC-924F-4571-9623-206D4293E613}">
      <dgm:prSet/>
      <dgm:spPr/>
      <dgm:t>
        <a:bodyPr/>
        <a:lstStyle/>
        <a:p>
          <a:endParaRPr lang="en-US"/>
        </a:p>
      </dgm:t>
    </dgm:pt>
    <dgm:pt modelId="{CAEA7431-5A26-4BB7-BAB2-519DE19CEA41}">
      <dgm:prSet phldrT="[Text]" custT="1"/>
      <dgm:spPr/>
      <dgm:t>
        <a:bodyPr/>
        <a:lstStyle/>
        <a:p>
          <a:r>
            <a:rPr lang="en-US" sz="1000" dirty="0" smtClean="0">
              <a:latin typeface="Times New Roman" pitchFamily="18" charset="0"/>
              <a:cs typeface="Times New Roman" pitchFamily="18" charset="0"/>
            </a:rPr>
            <a:t>Toll Free &amp; Web Career Counseling</a:t>
          </a:r>
          <a:endParaRPr lang="en-US" sz="1000" dirty="0">
            <a:latin typeface="Times New Roman" pitchFamily="18" charset="0"/>
            <a:cs typeface="Times New Roman" pitchFamily="18" charset="0"/>
          </a:endParaRPr>
        </a:p>
      </dgm:t>
    </dgm:pt>
    <dgm:pt modelId="{8B812AE7-6DE1-41FA-A985-161A5BB680AE}" type="parTrans" cxnId="{8A00C2DF-E3BC-4303-83CB-0525B67EA4E1}">
      <dgm:prSet/>
      <dgm:spPr/>
      <dgm:t>
        <a:bodyPr/>
        <a:lstStyle/>
        <a:p>
          <a:endParaRPr lang="en-US"/>
        </a:p>
      </dgm:t>
    </dgm:pt>
    <dgm:pt modelId="{D5771408-A262-457A-ABFC-B729AB753000}" type="sibTrans" cxnId="{8A00C2DF-E3BC-4303-83CB-0525B67EA4E1}">
      <dgm:prSet/>
      <dgm:spPr/>
      <dgm:t>
        <a:bodyPr/>
        <a:lstStyle/>
        <a:p>
          <a:endParaRPr lang="en-US"/>
        </a:p>
      </dgm:t>
    </dgm:pt>
    <dgm:pt modelId="{9E3051CD-E247-4460-B8F7-8B91BBB54AA0}">
      <dgm:prSet phldrT="[Text]" custT="1"/>
      <dgm:spPr/>
      <dgm:t>
        <a:bodyPr/>
        <a:lstStyle/>
        <a:p>
          <a:r>
            <a:rPr lang="en-US" sz="1000" dirty="0" smtClean="0">
              <a:latin typeface="Times New Roman" pitchFamily="18" charset="0"/>
              <a:cs typeface="Times New Roman" pitchFamily="18" charset="0"/>
            </a:rPr>
            <a:t>Individual Education Plans</a:t>
          </a:r>
          <a:endParaRPr lang="en-US" sz="1000" dirty="0">
            <a:latin typeface="Times New Roman" pitchFamily="18" charset="0"/>
            <a:cs typeface="Times New Roman" pitchFamily="18" charset="0"/>
          </a:endParaRPr>
        </a:p>
      </dgm:t>
    </dgm:pt>
    <dgm:pt modelId="{933714B5-0DD6-42D9-AA4A-4C95C3271145}" type="parTrans" cxnId="{6CD0D793-8350-4A1B-A18C-1A470FB7892D}">
      <dgm:prSet/>
      <dgm:spPr/>
      <dgm:t>
        <a:bodyPr/>
        <a:lstStyle/>
        <a:p>
          <a:endParaRPr lang="en-US"/>
        </a:p>
      </dgm:t>
    </dgm:pt>
    <dgm:pt modelId="{3446AEF2-EBA4-43D0-921F-063E2836E12C}" type="sibTrans" cxnId="{6CD0D793-8350-4A1B-A18C-1A470FB7892D}">
      <dgm:prSet/>
      <dgm:spPr/>
      <dgm:t>
        <a:bodyPr/>
        <a:lstStyle/>
        <a:p>
          <a:endParaRPr lang="en-US"/>
        </a:p>
      </dgm:t>
    </dgm:pt>
    <dgm:pt modelId="{5464A8D0-F704-4B09-8DA7-0D194A33368D}">
      <dgm:prSet phldrT="[Text]" custT="1"/>
      <dgm:spPr/>
      <dgm:t>
        <a:bodyPr/>
        <a:lstStyle/>
        <a:p>
          <a:r>
            <a:rPr lang="en-US" sz="1000" dirty="0" smtClean="0">
              <a:latin typeface="Times New Roman" pitchFamily="18" charset="0"/>
              <a:cs typeface="Times New Roman" pitchFamily="18" charset="0"/>
            </a:rPr>
            <a:t>Resume Builder</a:t>
          </a:r>
          <a:endParaRPr lang="en-US" sz="1000" dirty="0">
            <a:latin typeface="Times New Roman" pitchFamily="18" charset="0"/>
            <a:cs typeface="Times New Roman" pitchFamily="18" charset="0"/>
          </a:endParaRPr>
        </a:p>
      </dgm:t>
    </dgm:pt>
    <dgm:pt modelId="{0A3BED19-CB8C-45F9-877B-D18776C2F1C5}" type="parTrans" cxnId="{DFC1F3CC-25F9-47B1-B58E-E60E5F918958}">
      <dgm:prSet/>
      <dgm:spPr/>
      <dgm:t>
        <a:bodyPr/>
        <a:lstStyle/>
        <a:p>
          <a:endParaRPr lang="en-US"/>
        </a:p>
      </dgm:t>
    </dgm:pt>
    <dgm:pt modelId="{DE41422F-34D2-4404-9B5C-7D643125294D}" type="sibTrans" cxnId="{DFC1F3CC-25F9-47B1-B58E-E60E5F918958}">
      <dgm:prSet/>
      <dgm:spPr/>
      <dgm:t>
        <a:bodyPr/>
        <a:lstStyle/>
        <a:p>
          <a:endParaRPr lang="en-US"/>
        </a:p>
      </dgm:t>
    </dgm:pt>
    <dgm:pt modelId="{0434C6A7-63F2-4E93-8F86-ABF9D9363B67}">
      <dgm:prSet phldrT="[Text]" custT="1"/>
      <dgm:spPr/>
      <dgm:t>
        <a:bodyPr/>
        <a:lstStyle/>
        <a:p>
          <a:r>
            <a:rPr lang="en-US" sz="1000" dirty="0" smtClean="0">
              <a:latin typeface="Times New Roman" pitchFamily="18" charset="0"/>
              <a:cs typeface="Times New Roman" pitchFamily="18" charset="0"/>
            </a:rPr>
            <a:t>NAEYC Program Calculator</a:t>
          </a:r>
          <a:endParaRPr lang="en-US" sz="1000" dirty="0">
            <a:latin typeface="Times New Roman" pitchFamily="18" charset="0"/>
            <a:cs typeface="Times New Roman" pitchFamily="18" charset="0"/>
          </a:endParaRPr>
        </a:p>
      </dgm:t>
    </dgm:pt>
    <dgm:pt modelId="{D6972320-645F-4737-91EC-54E37D922FE5}" type="parTrans" cxnId="{CCB36578-9361-4E2D-80A6-FADEE1AF4CBA}">
      <dgm:prSet/>
      <dgm:spPr/>
      <dgm:t>
        <a:bodyPr/>
        <a:lstStyle/>
        <a:p>
          <a:endParaRPr lang="en-US"/>
        </a:p>
      </dgm:t>
    </dgm:pt>
    <dgm:pt modelId="{6F366FD2-7682-4700-AB8C-6852B68ECB08}" type="sibTrans" cxnId="{CCB36578-9361-4E2D-80A6-FADEE1AF4CBA}">
      <dgm:prSet/>
      <dgm:spPr/>
      <dgm:t>
        <a:bodyPr/>
        <a:lstStyle/>
        <a:p>
          <a:endParaRPr lang="en-US"/>
        </a:p>
      </dgm:t>
    </dgm:pt>
    <dgm:pt modelId="{FD40FDBE-BCE7-44C9-859C-B89292A52667}" type="pres">
      <dgm:prSet presAssocID="{8FC6E3B4-9BC9-4D2D-BC6A-FB6280A09EDD}" presName="theList" presStyleCnt="0">
        <dgm:presLayoutVars>
          <dgm:dir/>
          <dgm:animLvl val="lvl"/>
          <dgm:resizeHandles val="exact"/>
        </dgm:presLayoutVars>
      </dgm:prSet>
      <dgm:spPr/>
      <dgm:t>
        <a:bodyPr/>
        <a:lstStyle/>
        <a:p>
          <a:endParaRPr lang="en-US"/>
        </a:p>
      </dgm:t>
    </dgm:pt>
    <dgm:pt modelId="{0103E61E-0261-4D42-B3F5-FC320CEAD111}" type="pres">
      <dgm:prSet presAssocID="{D7E71881-105F-46B8-8D32-58FADDD3D8CF}" presName="compNode" presStyleCnt="0"/>
      <dgm:spPr/>
      <dgm:t>
        <a:bodyPr/>
        <a:lstStyle/>
        <a:p>
          <a:endParaRPr lang="en-US"/>
        </a:p>
      </dgm:t>
    </dgm:pt>
    <dgm:pt modelId="{2E019395-24FA-4018-B101-B8269707734E}" type="pres">
      <dgm:prSet presAssocID="{D7E71881-105F-46B8-8D32-58FADDD3D8CF}" presName="aNode" presStyleLbl="bgShp" presStyleIdx="0" presStyleCnt="5" custLinFactNeighborX="-285" custLinFactNeighborY="2941"/>
      <dgm:spPr/>
      <dgm:t>
        <a:bodyPr/>
        <a:lstStyle/>
        <a:p>
          <a:endParaRPr lang="en-US"/>
        </a:p>
      </dgm:t>
    </dgm:pt>
    <dgm:pt modelId="{E616982D-A657-4152-AC30-76AE98DD8BF9}" type="pres">
      <dgm:prSet presAssocID="{D7E71881-105F-46B8-8D32-58FADDD3D8CF}" presName="textNode" presStyleLbl="bgShp" presStyleIdx="0" presStyleCnt="5"/>
      <dgm:spPr/>
      <dgm:t>
        <a:bodyPr/>
        <a:lstStyle/>
        <a:p>
          <a:endParaRPr lang="en-US"/>
        </a:p>
      </dgm:t>
    </dgm:pt>
    <dgm:pt modelId="{B4EB69CA-795F-4900-A164-7FE8B81CD3CD}" type="pres">
      <dgm:prSet presAssocID="{D7E71881-105F-46B8-8D32-58FADDD3D8CF}" presName="compChildNode" presStyleCnt="0"/>
      <dgm:spPr/>
      <dgm:t>
        <a:bodyPr/>
        <a:lstStyle/>
        <a:p>
          <a:endParaRPr lang="en-US"/>
        </a:p>
      </dgm:t>
    </dgm:pt>
    <dgm:pt modelId="{17C2AFB2-8C96-4DE6-B2D3-E4047718DC09}" type="pres">
      <dgm:prSet presAssocID="{D7E71881-105F-46B8-8D32-58FADDD3D8CF}" presName="theInnerList" presStyleCnt="0"/>
      <dgm:spPr/>
      <dgm:t>
        <a:bodyPr/>
        <a:lstStyle/>
        <a:p>
          <a:endParaRPr lang="en-US"/>
        </a:p>
      </dgm:t>
    </dgm:pt>
    <dgm:pt modelId="{0790890F-267D-4136-93F7-C7FEB6AA9993}" type="pres">
      <dgm:prSet presAssocID="{BB1220AB-51A8-444B-B2B4-CB6E6F6B8820}" presName="childNode" presStyleLbl="node1" presStyleIdx="0" presStyleCnt="22" custScaleY="81043" custLinFactNeighborX="-699" custLinFactNeighborY="59340">
        <dgm:presLayoutVars>
          <dgm:bulletEnabled val="1"/>
        </dgm:presLayoutVars>
      </dgm:prSet>
      <dgm:spPr/>
      <dgm:t>
        <a:bodyPr/>
        <a:lstStyle/>
        <a:p>
          <a:endParaRPr lang="en-US"/>
        </a:p>
      </dgm:t>
    </dgm:pt>
    <dgm:pt modelId="{95B61C37-2FE6-46E7-BA05-0F6CD4E23C48}" type="pres">
      <dgm:prSet presAssocID="{BB1220AB-51A8-444B-B2B4-CB6E6F6B8820}" presName="aSpace2" presStyleCnt="0"/>
      <dgm:spPr/>
    </dgm:pt>
    <dgm:pt modelId="{C9FBE525-26B0-48BA-ACF2-976A361A6DD6}" type="pres">
      <dgm:prSet presAssocID="{3F7E5D99-B01D-40B0-AA37-D46342B58F9C}" presName="childNode" presStyleLbl="node1" presStyleIdx="1" presStyleCnt="22" custScaleY="77696" custLinFactNeighborX="-356" custLinFactNeighborY="75106">
        <dgm:presLayoutVars>
          <dgm:bulletEnabled val="1"/>
        </dgm:presLayoutVars>
      </dgm:prSet>
      <dgm:spPr/>
      <dgm:t>
        <a:bodyPr/>
        <a:lstStyle/>
        <a:p>
          <a:endParaRPr lang="en-US"/>
        </a:p>
      </dgm:t>
    </dgm:pt>
    <dgm:pt modelId="{2119E0A1-7BC0-4D4C-A486-0CA271997543}" type="pres">
      <dgm:prSet presAssocID="{3F7E5D99-B01D-40B0-AA37-D46342B58F9C}" presName="aSpace2" presStyleCnt="0"/>
      <dgm:spPr/>
    </dgm:pt>
    <dgm:pt modelId="{A5179DAF-306B-4EB7-9BC3-DE63B9669DA1}" type="pres">
      <dgm:prSet presAssocID="{9F9A5745-070A-4A13-8F4B-996D11107AEF}" presName="childNode" presStyleLbl="node1" presStyleIdx="2" presStyleCnt="22" custScaleY="86069" custLinFactNeighborX="-356" custLinFactNeighborY="75106">
        <dgm:presLayoutVars>
          <dgm:bulletEnabled val="1"/>
        </dgm:presLayoutVars>
      </dgm:prSet>
      <dgm:spPr/>
      <dgm:t>
        <a:bodyPr/>
        <a:lstStyle/>
        <a:p>
          <a:endParaRPr lang="en-US"/>
        </a:p>
      </dgm:t>
    </dgm:pt>
    <dgm:pt modelId="{EF24F2F0-01BA-4610-95E6-F402A2C3C99A}" type="pres">
      <dgm:prSet presAssocID="{D7E71881-105F-46B8-8D32-58FADDD3D8CF}" presName="aSpace" presStyleCnt="0"/>
      <dgm:spPr/>
      <dgm:t>
        <a:bodyPr/>
        <a:lstStyle/>
        <a:p>
          <a:endParaRPr lang="en-US"/>
        </a:p>
      </dgm:t>
    </dgm:pt>
    <dgm:pt modelId="{7DCD7D26-231A-4F4D-AF42-7327C1C144E4}" type="pres">
      <dgm:prSet presAssocID="{EA20A55F-03AA-44DB-AB44-75C692E56328}" presName="compNode" presStyleCnt="0"/>
      <dgm:spPr/>
      <dgm:t>
        <a:bodyPr/>
        <a:lstStyle/>
        <a:p>
          <a:endParaRPr lang="en-US"/>
        </a:p>
      </dgm:t>
    </dgm:pt>
    <dgm:pt modelId="{7C89C5A6-0E34-4D70-993A-3F29BC2FB96B}" type="pres">
      <dgm:prSet presAssocID="{EA20A55F-03AA-44DB-AB44-75C692E56328}" presName="aNode" presStyleLbl="bgShp" presStyleIdx="1" presStyleCnt="5"/>
      <dgm:spPr/>
      <dgm:t>
        <a:bodyPr/>
        <a:lstStyle/>
        <a:p>
          <a:endParaRPr lang="en-US"/>
        </a:p>
      </dgm:t>
    </dgm:pt>
    <dgm:pt modelId="{0183CE8A-1A02-41FC-B64A-9D962731AED8}" type="pres">
      <dgm:prSet presAssocID="{EA20A55F-03AA-44DB-AB44-75C692E56328}" presName="textNode" presStyleLbl="bgShp" presStyleIdx="1" presStyleCnt="5"/>
      <dgm:spPr/>
      <dgm:t>
        <a:bodyPr/>
        <a:lstStyle/>
        <a:p>
          <a:endParaRPr lang="en-US"/>
        </a:p>
      </dgm:t>
    </dgm:pt>
    <dgm:pt modelId="{E1806C95-EE0E-45E5-96A6-96B8CBA7FF23}" type="pres">
      <dgm:prSet presAssocID="{EA20A55F-03AA-44DB-AB44-75C692E56328}" presName="compChildNode" presStyleCnt="0"/>
      <dgm:spPr/>
      <dgm:t>
        <a:bodyPr/>
        <a:lstStyle/>
        <a:p>
          <a:endParaRPr lang="en-US"/>
        </a:p>
      </dgm:t>
    </dgm:pt>
    <dgm:pt modelId="{057DDC57-265A-4D65-B789-AB9E73CE140F}" type="pres">
      <dgm:prSet presAssocID="{EA20A55F-03AA-44DB-AB44-75C692E56328}" presName="theInnerList" presStyleCnt="0"/>
      <dgm:spPr/>
      <dgm:t>
        <a:bodyPr/>
        <a:lstStyle/>
        <a:p>
          <a:endParaRPr lang="en-US"/>
        </a:p>
      </dgm:t>
    </dgm:pt>
    <dgm:pt modelId="{D1E3BA5B-6ABF-4419-A2AC-41ECF211A8B8}" type="pres">
      <dgm:prSet presAssocID="{A421855D-46A5-491B-AC68-FC9219EF4B0D}" presName="childNode" presStyleLbl="node1" presStyleIdx="3" presStyleCnt="22" custScaleY="33777">
        <dgm:presLayoutVars>
          <dgm:bulletEnabled val="1"/>
        </dgm:presLayoutVars>
      </dgm:prSet>
      <dgm:spPr/>
      <dgm:t>
        <a:bodyPr/>
        <a:lstStyle/>
        <a:p>
          <a:endParaRPr lang="en-US"/>
        </a:p>
      </dgm:t>
    </dgm:pt>
    <dgm:pt modelId="{4651A19A-923D-475D-8AE1-34D5126B2AA5}" type="pres">
      <dgm:prSet presAssocID="{A421855D-46A5-491B-AC68-FC9219EF4B0D}" presName="aSpace2" presStyleCnt="0"/>
      <dgm:spPr/>
      <dgm:t>
        <a:bodyPr/>
        <a:lstStyle/>
        <a:p>
          <a:endParaRPr lang="en-US"/>
        </a:p>
      </dgm:t>
    </dgm:pt>
    <dgm:pt modelId="{F58C89B2-AA97-4EF6-B2A1-3C125775BEEB}" type="pres">
      <dgm:prSet presAssocID="{71394596-F4AC-4F36-848B-52D8D5BE069B}" presName="childNode" presStyleLbl="node1" presStyleIdx="4" presStyleCnt="22" custScaleY="21921">
        <dgm:presLayoutVars>
          <dgm:bulletEnabled val="1"/>
        </dgm:presLayoutVars>
      </dgm:prSet>
      <dgm:spPr/>
      <dgm:t>
        <a:bodyPr/>
        <a:lstStyle/>
        <a:p>
          <a:endParaRPr lang="en-US"/>
        </a:p>
      </dgm:t>
    </dgm:pt>
    <dgm:pt modelId="{308E722D-852A-44D0-A0C1-F74CAE6DD5F1}" type="pres">
      <dgm:prSet presAssocID="{EA20A55F-03AA-44DB-AB44-75C692E56328}" presName="aSpace" presStyleCnt="0"/>
      <dgm:spPr/>
      <dgm:t>
        <a:bodyPr/>
        <a:lstStyle/>
        <a:p>
          <a:endParaRPr lang="en-US"/>
        </a:p>
      </dgm:t>
    </dgm:pt>
    <dgm:pt modelId="{3968F555-7957-4FE8-B70D-7D6468870F92}" type="pres">
      <dgm:prSet presAssocID="{634DEC00-A205-4DAF-99DB-59175C937141}" presName="compNode" presStyleCnt="0"/>
      <dgm:spPr/>
      <dgm:t>
        <a:bodyPr/>
        <a:lstStyle/>
        <a:p>
          <a:endParaRPr lang="en-US"/>
        </a:p>
      </dgm:t>
    </dgm:pt>
    <dgm:pt modelId="{97D0A99B-C240-40FC-A5BE-574AAC7D2EEC}" type="pres">
      <dgm:prSet presAssocID="{634DEC00-A205-4DAF-99DB-59175C937141}" presName="aNode" presStyleLbl="bgShp" presStyleIdx="2" presStyleCnt="5" custLinFactNeighborX="-54" custLinFactNeighborY="9836"/>
      <dgm:spPr/>
      <dgm:t>
        <a:bodyPr/>
        <a:lstStyle/>
        <a:p>
          <a:endParaRPr lang="en-US"/>
        </a:p>
      </dgm:t>
    </dgm:pt>
    <dgm:pt modelId="{8671699A-A454-429C-A4A8-4F7F8B425077}" type="pres">
      <dgm:prSet presAssocID="{634DEC00-A205-4DAF-99DB-59175C937141}" presName="textNode" presStyleLbl="bgShp" presStyleIdx="2" presStyleCnt="5"/>
      <dgm:spPr/>
      <dgm:t>
        <a:bodyPr/>
        <a:lstStyle/>
        <a:p>
          <a:endParaRPr lang="en-US"/>
        </a:p>
      </dgm:t>
    </dgm:pt>
    <dgm:pt modelId="{D574FD46-509C-4564-90DA-34D52E76DDAD}" type="pres">
      <dgm:prSet presAssocID="{634DEC00-A205-4DAF-99DB-59175C937141}" presName="compChildNode" presStyleCnt="0"/>
      <dgm:spPr/>
      <dgm:t>
        <a:bodyPr/>
        <a:lstStyle/>
        <a:p>
          <a:endParaRPr lang="en-US"/>
        </a:p>
      </dgm:t>
    </dgm:pt>
    <dgm:pt modelId="{BDCC4BE7-6DBB-40BE-81DB-E3DA50B52C08}" type="pres">
      <dgm:prSet presAssocID="{634DEC00-A205-4DAF-99DB-59175C937141}" presName="theInnerList" presStyleCnt="0"/>
      <dgm:spPr/>
      <dgm:t>
        <a:bodyPr/>
        <a:lstStyle/>
        <a:p>
          <a:endParaRPr lang="en-US"/>
        </a:p>
      </dgm:t>
    </dgm:pt>
    <dgm:pt modelId="{7C2CC85B-00D5-4982-AE42-12847FD48355}" type="pres">
      <dgm:prSet presAssocID="{40598D0D-64D6-4B45-98AB-D9EB9C2F3B39}" presName="childNode" presStyleLbl="node1" presStyleIdx="5" presStyleCnt="22" custScaleY="2000000" custLinFactY="-531846" custLinFactNeighborX="-54" custLinFactNeighborY="-600000">
        <dgm:presLayoutVars>
          <dgm:bulletEnabled val="1"/>
        </dgm:presLayoutVars>
      </dgm:prSet>
      <dgm:spPr/>
      <dgm:t>
        <a:bodyPr/>
        <a:lstStyle/>
        <a:p>
          <a:endParaRPr lang="en-US"/>
        </a:p>
      </dgm:t>
    </dgm:pt>
    <dgm:pt modelId="{D7F886DB-D030-4139-8049-CC8B93E59DA7}" type="pres">
      <dgm:prSet presAssocID="{40598D0D-64D6-4B45-98AB-D9EB9C2F3B39}" presName="aSpace2" presStyleCnt="0"/>
      <dgm:spPr/>
      <dgm:t>
        <a:bodyPr/>
        <a:lstStyle/>
        <a:p>
          <a:endParaRPr lang="en-US"/>
        </a:p>
      </dgm:t>
    </dgm:pt>
    <dgm:pt modelId="{CD8FE71B-9A08-40DC-9857-3BC870396F3B}" type="pres">
      <dgm:prSet presAssocID="{527A5F60-3B52-427E-A80A-E4C914B012B7}" presName="childNode" presStyleLbl="node1" presStyleIdx="6" presStyleCnt="22" custScaleY="1522130" custLinFactY="-400000" custLinFactNeighborX="-54" custLinFactNeighborY="-424096">
        <dgm:presLayoutVars>
          <dgm:bulletEnabled val="1"/>
        </dgm:presLayoutVars>
      </dgm:prSet>
      <dgm:spPr/>
      <dgm:t>
        <a:bodyPr/>
        <a:lstStyle/>
        <a:p>
          <a:endParaRPr lang="en-US"/>
        </a:p>
      </dgm:t>
    </dgm:pt>
    <dgm:pt modelId="{C45F213D-6C7C-436C-86AE-DE184A50B602}" type="pres">
      <dgm:prSet presAssocID="{527A5F60-3B52-427E-A80A-E4C914B012B7}" presName="aSpace2" presStyleCnt="0"/>
      <dgm:spPr/>
    </dgm:pt>
    <dgm:pt modelId="{ADE7CB98-B8B5-4CA1-9DDB-7D282E426B64}" type="pres">
      <dgm:prSet presAssocID="{66F74BBC-AB11-44C8-8152-20648B5285ED}" presName="childNode" presStyleLbl="node1" presStyleIdx="7" presStyleCnt="22" custScaleY="2000000" custLinFactY="-200000" custLinFactNeighborX="-54" custLinFactNeighborY="-222766">
        <dgm:presLayoutVars>
          <dgm:bulletEnabled val="1"/>
        </dgm:presLayoutVars>
      </dgm:prSet>
      <dgm:spPr/>
      <dgm:t>
        <a:bodyPr/>
        <a:lstStyle/>
        <a:p>
          <a:endParaRPr lang="en-US"/>
        </a:p>
      </dgm:t>
    </dgm:pt>
    <dgm:pt modelId="{90AA3B9E-4F74-4B0C-9A84-7E4B6F674B07}" type="pres">
      <dgm:prSet presAssocID="{66F74BBC-AB11-44C8-8152-20648B5285ED}" presName="aSpace2" presStyleCnt="0"/>
      <dgm:spPr/>
    </dgm:pt>
    <dgm:pt modelId="{30A8E6CC-A1C9-4088-ABBF-7EA77A6DE4B2}" type="pres">
      <dgm:prSet presAssocID="{EF804604-4C56-46B0-9B3E-4E66B8DF62E3}" presName="childNode" presStyleLbl="node1" presStyleIdx="8" presStyleCnt="22" custScaleY="2000000" custLinFactY="200000" custLinFactNeighborX="-54" custLinFactNeighborY="276817">
        <dgm:presLayoutVars>
          <dgm:bulletEnabled val="1"/>
        </dgm:presLayoutVars>
      </dgm:prSet>
      <dgm:spPr/>
      <dgm:t>
        <a:bodyPr/>
        <a:lstStyle/>
        <a:p>
          <a:endParaRPr lang="en-US"/>
        </a:p>
      </dgm:t>
    </dgm:pt>
    <dgm:pt modelId="{82B0BB8D-D39F-4898-9BF6-04EA4FF11BE0}" type="pres">
      <dgm:prSet presAssocID="{634DEC00-A205-4DAF-99DB-59175C937141}" presName="aSpace" presStyleCnt="0"/>
      <dgm:spPr/>
      <dgm:t>
        <a:bodyPr/>
        <a:lstStyle/>
        <a:p>
          <a:endParaRPr lang="en-US"/>
        </a:p>
      </dgm:t>
    </dgm:pt>
    <dgm:pt modelId="{57441E0E-5B45-446F-A002-F35363BD1D42}" type="pres">
      <dgm:prSet presAssocID="{C51C1BE1-7034-4582-9649-522904B04ADF}" presName="compNode" presStyleCnt="0"/>
      <dgm:spPr/>
      <dgm:t>
        <a:bodyPr/>
        <a:lstStyle/>
        <a:p>
          <a:endParaRPr lang="en-US"/>
        </a:p>
      </dgm:t>
    </dgm:pt>
    <dgm:pt modelId="{E45B898D-4A49-4C19-9C87-C3F74B62D9C1}" type="pres">
      <dgm:prSet presAssocID="{C51C1BE1-7034-4582-9649-522904B04ADF}" presName="aNode" presStyleLbl="bgShp" presStyleIdx="3" presStyleCnt="5"/>
      <dgm:spPr/>
      <dgm:t>
        <a:bodyPr/>
        <a:lstStyle/>
        <a:p>
          <a:endParaRPr lang="en-US"/>
        </a:p>
      </dgm:t>
    </dgm:pt>
    <dgm:pt modelId="{3A2DC140-1C98-4B9A-B5A5-FE68BB57CF3C}" type="pres">
      <dgm:prSet presAssocID="{C51C1BE1-7034-4582-9649-522904B04ADF}" presName="textNode" presStyleLbl="bgShp" presStyleIdx="3" presStyleCnt="5"/>
      <dgm:spPr/>
      <dgm:t>
        <a:bodyPr/>
        <a:lstStyle/>
        <a:p>
          <a:endParaRPr lang="en-US"/>
        </a:p>
      </dgm:t>
    </dgm:pt>
    <dgm:pt modelId="{0EF78D30-290B-47E9-B3C5-3259E4E14044}" type="pres">
      <dgm:prSet presAssocID="{C51C1BE1-7034-4582-9649-522904B04ADF}" presName="compChildNode" presStyleCnt="0"/>
      <dgm:spPr/>
      <dgm:t>
        <a:bodyPr/>
        <a:lstStyle/>
        <a:p>
          <a:endParaRPr lang="en-US"/>
        </a:p>
      </dgm:t>
    </dgm:pt>
    <dgm:pt modelId="{B27FCCE0-8582-4257-B339-9A1794905C66}" type="pres">
      <dgm:prSet presAssocID="{C51C1BE1-7034-4582-9649-522904B04ADF}" presName="theInnerList" presStyleCnt="0"/>
      <dgm:spPr/>
      <dgm:t>
        <a:bodyPr/>
        <a:lstStyle/>
        <a:p>
          <a:endParaRPr lang="en-US"/>
        </a:p>
      </dgm:t>
    </dgm:pt>
    <dgm:pt modelId="{3CFA284C-EB90-435F-ACF6-A81DBBA33E6E}" type="pres">
      <dgm:prSet presAssocID="{5E23AB11-4D6D-4728-8E7B-E3602CBB14D1}" presName="childNode" presStyleLbl="node1" presStyleIdx="9" presStyleCnt="22" custScaleY="2000000" custLinFactY="-300000" custLinFactNeighborY="-366657">
        <dgm:presLayoutVars>
          <dgm:bulletEnabled val="1"/>
        </dgm:presLayoutVars>
      </dgm:prSet>
      <dgm:spPr/>
      <dgm:t>
        <a:bodyPr/>
        <a:lstStyle/>
        <a:p>
          <a:endParaRPr lang="en-US"/>
        </a:p>
      </dgm:t>
    </dgm:pt>
    <dgm:pt modelId="{57A342B8-CFCD-4B6C-B90A-DDC0653DA405}" type="pres">
      <dgm:prSet presAssocID="{5E23AB11-4D6D-4728-8E7B-E3602CBB14D1}" presName="aSpace2" presStyleCnt="0"/>
      <dgm:spPr/>
    </dgm:pt>
    <dgm:pt modelId="{4AC7D631-ABD4-4E6E-8638-1B8C7F3D2007}" type="pres">
      <dgm:prSet presAssocID="{9118EDC0-C815-4FA6-806C-0DF2125CB50E}" presName="childNode" presStyleLbl="node1" presStyleIdx="10" presStyleCnt="22" custScaleY="2000000" custLinFactY="-200000" custLinFactNeighborY="-266145">
        <dgm:presLayoutVars>
          <dgm:bulletEnabled val="1"/>
        </dgm:presLayoutVars>
      </dgm:prSet>
      <dgm:spPr/>
      <dgm:t>
        <a:bodyPr/>
        <a:lstStyle/>
        <a:p>
          <a:endParaRPr lang="en-US"/>
        </a:p>
      </dgm:t>
    </dgm:pt>
    <dgm:pt modelId="{D2213DF8-2FF2-4F66-8012-7C1A7C41BDE3}" type="pres">
      <dgm:prSet presAssocID="{9118EDC0-C815-4FA6-806C-0DF2125CB50E}" presName="aSpace2" presStyleCnt="0"/>
      <dgm:spPr/>
    </dgm:pt>
    <dgm:pt modelId="{4B8B7099-2D13-4C77-8D51-40F35E08A71F}" type="pres">
      <dgm:prSet presAssocID="{DC392AE4-4D9C-4519-A651-095599A23C62}" presName="childNode" presStyleLbl="node1" presStyleIdx="11" presStyleCnt="22" custScaleY="2000000" custLinFactY="-100000" custLinFactNeighborY="-133608">
        <dgm:presLayoutVars>
          <dgm:bulletEnabled val="1"/>
        </dgm:presLayoutVars>
      </dgm:prSet>
      <dgm:spPr/>
      <dgm:t>
        <a:bodyPr/>
        <a:lstStyle/>
        <a:p>
          <a:endParaRPr lang="en-US"/>
        </a:p>
      </dgm:t>
    </dgm:pt>
    <dgm:pt modelId="{8425D667-76B7-4AD1-8A7C-02542E52FBA9}" type="pres">
      <dgm:prSet presAssocID="{DC392AE4-4D9C-4519-A651-095599A23C62}" presName="aSpace2" presStyleCnt="0"/>
      <dgm:spPr/>
    </dgm:pt>
    <dgm:pt modelId="{A95AC349-C518-4813-B9E2-F8A368AF6994}" type="pres">
      <dgm:prSet presAssocID="{03E6783C-F0C0-4FD4-AF01-210A700710D1}" presName="childNode" presStyleLbl="node1" presStyleIdx="12" presStyleCnt="22" custScaleY="1501377">
        <dgm:presLayoutVars>
          <dgm:bulletEnabled val="1"/>
        </dgm:presLayoutVars>
      </dgm:prSet>
      <dgm:spPr/>
      <dgm:t>
        <a:bodyPr/>
        <a:lstStyle/>
        <a:p>
          <a:endParaRPr lang="en-US"/>
        </a:p>
      </dgm:t>
    </dgm:pt>
    <dgm:pt modelId="{E286078F-8F7C-4DF3-B917-F49B8A82E765}" type="pres">
      <dgm:prSet presAssocID="{03E6783C-F0C0-4FD4-AF01-210A700710D1}" presName="aSpace2" presStyleCnt="0"/>
      <dgm:spPr/>
    </dgm:pt>
    <dgm:pt modelId="{DD6105D5-C646-4278-8A86-C30B1DA06BCB}" type="pres">
      <dgm:prSet presAssocID="{D22F720E-FB0F-444B-86CD-4C8715502BE7}" presName="childNode" presStyleLbl="node1" presStyleIdx="13" presStyleCnt="22" custScaleY="2000000" custLinFactY="100000" custLinFactNeighborY="101567">
        <dgm:presLayoutVars>
          <dgm:bulletEnabled val="1"/>
        </dgm:presLayoutVars>
      </dgm:prSet>
      <dgm:spPr/>
      <dgm:t>
        <a:bodyPr/>
        <a:lstStyle/>
        <a:p>
          <a:endParaRPr lang="en-US"/>
        </a:p>
      </dgm:t>
    </dgm:pt>
    <dgm:pt modelId="{1C643FE0-4CA2-48C6-B67D-EDAEC343CE22}" type="pres">
      <dgm:prSet presAssocID="{D22F720E-FB0F-444B-86CD-4C8715502BE7}" presName="aSpace2" presStyleCnt="0"/>
      <dgm:spPr/>
    </dgm:pt>
    <dgm:pt modelId="{F7620941-C67B-4A48-B922-51039008FC90}" type="pres">
      <dgm:prSet presAssocID="{F87B16B2-3F46-4C5C-81B8-C00706BDAC5A}" presName="childNode" presStyleLbl="node1" presStyleIdx="14" presStyleCnt="22" custScaleY="2000000" custLinFactY="200000" custLinFactNeighborY="202078">
        <dgm:presLayoutVars>
          <dgm:bulletEnabled val="1"/>
        </dgm:presLayoutVars>
      </dgm:prSet>
      <dgm:spPr/>
      <dgm:t>
        <a:bodyPr/>
        <a:lstStyle/>
        <a:p>
          <a:endParaRPr lang="en-US"/>
        </a:p>
      </dgm:t>
    </dgm:pt>
    <dgm:pt modelId="{36BD1AF6-B954-4A16-8F1A-3A6829145480}" type="pres">
      <dgm:prSet presAssocID="{C51C1BE1-7034-4582-9649-522904B04ADF}" presName="aSpace" presStyleCnt="0"/>
      <dgm:spPr/>
      <dgm:t>
        <a:bodyPr/>
        <a:lstStyle/>
        <a:p>
          <a:endParaRPr lang="en-US"/>
        </a:p>
      </dgm:t>
    </dgm:pt>
    <dgm:pt modelId="{4F70B6B5-7FDE-46DA-9810-28061FAC81F0}" type="pres">
      <dgm:prSet presAssocID="{0C716EA8-2692-40A1-BF2B-8096E7431910}" presName="compNode" presStyleCnt="0"/>
      <dgm:spPr/>
      <dgm:t>
        <a:bodyPr/>
        <a:lstStyle/>
        <a:p>
          <a:endParaRPr lang="en-US"/>
        </a:p>
      </dgm:t>
    </dgm:pt>
    <dgm:pt modelId="{7F1FEE5B-FD27-4160-B683-8F3CE2FADFC4}" type="pres">
      <dgm:prSet presAssocID="{0C716EA8-2692-40A1-BF2B-8096E7431910}" presName="aNode" presStyleLbl="bgShp" presStyleIdx="4" presStyleCnt="5"/>
      <dgm:spPr/>
      <dgm:t>
        <a:bodyPr/>
        <a:lstStyle/>
        <a:p>
          <a:endParaRPr lang="en-US"/>
        </a:p>
      </dgm:t>
    </dgm:pt>
    <dgm:pt modelId="{776874C3-8805-4B23-A718-49EF7D8245B3}" type="pres">
      <dgm:prSet presAssocID="{0C716EA8-2692-40A1-BF2B-8096E7431910}" presName="textNode" presStyleLbl="bgShp" presStyleIdx="4" presStyleCnt="5"/>
      <dgm:spPr/>
      <dgm:t>
        <a:bodyPr/>
        <a:lstStyle/>
        <a:p>
          <a:endParaRPr lang="en-US"/>
        </a:p>
      </dgm:t>
    </dgm:pt>
    <dgm:pt modelId="{A8A66EAE-1823-4843-93A7-B2E9547606FA}" type="pres">
      <dgm:prSet presAssocID="{0C716EA8-2692-40A1-BF2B-8096E7431910}" presName="compChildNode" presStyleCnt="0"/>
      <dgm:spPr/>
      <dgm:t>
        <a:bodyPr/>
        <a:lstStyle/>
        <a:p>
          <a:endParaRPr lang="en-US"/>
        </a:p>
      </dgm:t>
    </dgm:pt>
    <dgm:pt modelId="{47E0D5B9-8EC7-4D81-A3C5-6C08A38510A7}" type="pres">
      <dgm:prSet presAssocID="{0C716EA8-2692-40A1-BF2B-8096E7431910}" presName="theInnerList" presStyleCnt="0"/>
      <dgm:spPr/>
      <dgm:t>
        <a:bodyPr/>
        <a:lstStyle/>
        <a:p>
          <a:endParaRPr lang="en-US"/>
        </a:p>
      </dgm:t>
    </dgm:pt>
    <dgm:pt modelId="{2006C5EA-09CE-4A2B-90FD-2D5EB551A9F8}" type="pres">
      <dgm:prSet presAssocID="{933C9135-C533-46B3-A1DF-E3677ACF1580}" presName="childNode" presStyleLbl="node1" presStyleIdx="15" presStyleCnt="22" custScaleY="762594" custLinFactY="-592658" custLinFactNeighborY="-600000">
        <dgm:presLayoutVars>
          <dgm:bulletEnabled val="1"/>
        </dgm:presLayoutVars>
      </dgm:prSet>
      <dgm:spPr/>
      <dgm:t>
        <a:bodyPr/>
        <a:lstStyle/>
        <a:p>
          <a:endParaRPr lang="en-US"/>
        </a:p>
      </dgm:t>
    </dgm:pt>
    <dgm:pt modelId="{EB220411-7FCF-40D0-9DFF-265871B82A4B}" type="pres">
      <dgm:prSet presAssocID="{933C9135-C533-46B3-A1DF-E3677ACF1580}" presName="aSpace2" presStyleCnt="0"/>
      <dgm:spPr/>
    </dgm:pt>
    <dgm:pt modelId="{FF1A2B5F-90EF-468F-B6A1-2E0188C10B84}" type="pres">
      <dgm:prSet presAssocID="{7B386F05-6D45-4D18-BDF0-2828092DA4CD}" presName="childNode" presStyleLbl="node1" presStyleIdx="16" presStyleCnt="22" custScaleY="666847" custLinFactY="-488881" custLinFactNeighborY="-500000">
        <dgm:presLayoutVars>
          <dgm:bulletEnabled val="1"/>
        </dgm:presLayoutVars>
      </dgm:prSet>
      <dgm:spPr/>
      <dgm:t>
        <a:bodyPr/>
        <a:lstStyle/>
        <a:p>
          <a:endParaRPr lang="en-US"/>
        </a:p>
      </dgm:t>
    </dgm:pt>
    <dgm:pt modelId="{26A86CBA-54D8-46C9-964C-96DDDB849874}" type="pres">
      <dgm:prSet presAssocID="{7B386F05-6D45-4D18-BDF0-2828092DA4CD}" presName="aSpace2" presStyleCnt="0"/>
      <dgm:spPr/>
    </dgm:pt>
    <dgm:pt modelId="{8899F06F-0875-4279-8B43-2DFC60D2DD9E}" type="pres">
      <dgm:prSet presAssocID="{310CE60F-102D-49E5-9445-92773B0BD2BF}" presName="childNode" presStyleLbl="node1" presStyleIdx="17" presStyleCnt="22" custScaleY="1009756" custLinFactY="-312585" custLinFactNeighborY="-400000">
        <dgm:presLayoutVars>
          <dgm:bulletEnabled val="1"/>
        </dgm:presLayoutVars>
      </dgm:prSet>
      <dgm:spPr/>
      <dgm:t>
        <a:bodyPr/>
        <a:lstStyle/>
        <a:p>
          <a:endParaRPr lang="en-US"/>
        </a:p>
      </dgm:t>
    </dgm:pt>
    <dgm:pt modelId="{33ADE7B1-622A-4669-A78C-1BA56116E864}" type="pres">
      <dgm:prSet presAssocID="{310CE60F-102D-49E5-9445-92773B0BD2BF}" presName="aSpace2" presStyleCnt="0"/>
      <dgm:spPr/>
    </dgm:pt>
    <dgm:pt modelId="{5C83631A-7031-4FBF-BDA9-986772F7B45C}" type="pres">
      <dgm:prSet presAssocID="{CAEA7431-5A26-4BB7-BAB2-519DE19CEA41}" presName="childNode" presStyleLbl="node1" presStyleIdx="18" presStyleCnt="22" custScaleY="920216" custLinFactY="-200000" custLinFactNeighborY="-216741">
        <dgm:presLayoutVars>
          <dgm:bulletEnabled val="1"/>
        </dgm:presLayoutVars>
      </dgm:prSet>
      <dgm:spPr/>
      <dgm:t>
        <a:bodyPr/>
        <a:lstStyle/>
        <a:p>
          <a:endParaRPr lang="en-US"/>
        </a:p>
      </dgm:t>
    </dgm:pt>
    <dgm:pt modelId="{61B8A289-75B5-475A-9525-2714DD9A3200}" type="pres">
      <dgm:prSet presAssocID="{CAEA7431-5A26-4BB7-BAB2-519DE19CEA41}" presName="aSpace2" presStyleCnt="0"/>
      <dgm:spPr/>
    </dgm:pt>
    <dgm:pt modelId="{274ECD2A-7FEC-438D-A380-C6EC13175357}" type="pres">
      <dgm:prSet presAssocID="{9E3051CD-E247-4460-B8F7-8B91BBB54AA0}" presName="childNode" presStyleLbl="node1" presStyleIdx="19" presStyleCnt="22" custScaleY="1051076" custLinFactY="-73491" custLinFactNeighborY="-100000">
        <dgm:presLayoutVars>
          <dgm:bulletEnabled val="1"/>
        </dgm:presLayoutVars>
      </dgm:prSet>
      <dgm:spPr/>
      <dgm:t>
        <a:bodyPr/>
        <a:lstStyle/>
        <a:p>
          <a:endParaRPr lang="en-US"/>
        </a:p>
      </dgm:t>
    </dgm:pt>
    <dgm:pt modelId="{AE22376C-BE74-4C46-B953-F26824E37B3C}" type="pres">
      <dgm:prSet presAssocID="{9E3051CD-E247-4460-B8F7-8B91BBB54AA0}" presName="aSpace2" presStyleCnt="0"/>
      <dgm:spPr/>
    </dgm:pt>
    <dgm:pt modelId="{14BBD87E-0E5E-4698-826D-F08EBE74AFED}" type="pres">
      <dgm:prSet presAssocID="{5464A8D0-F704-4B09-8DA7-0D194A33368D}" presName="childNode" presStyleLbl="node1" presStyleIdx="20" presStyleCnt="22" custAng="10800000" custFlipVert="1" custScaleY="515381" custLinFactY="14902" custLinFactNeighborY="100000">
        <dgm:presLayoutVars>
          <dgm:bulletEnabled val="1"/>
        </dgm:presLayoutVars>
      </dgm:prSet>
      <dgm:spPr/>
      <dgm:t>
        <a:bodyPr/>
        <a:lstStyle/>
        <a:p>
          <a:endParaRPr lang="en-US"/>
        </a:p>
      </dgm:t>
    </dgm:pt>
    <dgm:pt modelId="{BFFF8290-E00F-4836-9744-2407B8719EFA}" type="pres">
      <dgm:prSet presAssocID="{5464A8D0-F704-4B09-8DA7-0D194A33368D}" presName="aSpace2" presStyleCnt="0"/>
      <dgm:spPr/>
    </dgm:pt>
    <dgm:pt modelId="{7E712A4F-00D7-4E5D-9358-BEC81FB0CCB3}" type="pres">
      <dgm:prSet presAssocID="{0434C6A7-63F2-4E93-8F86-ABF9D9363B67}" presName="childNode" presStyleLbl="node1" presStyleIdx="21" presStyleCnt="22" custScaleY="922623" custLinFactY="168867" custLinFactNeighborY="200000">
        <dgm:presLayoutVars>
          <dgm:bulletEnabled val="1"/>
        </dgm:presLayoutVars>
      </dgm:prSet>
      <dgm:spPr/>
      <dgm:t>
        <a:bodyPr/>
        <a:lstStyle/>
        <a:p>
          <a:endParaRPr lang="en-US"/>
        </a:p>
      </dgm:t>
    </dgm:pt>
  </dgm:ptLst>
  <dgm:cxnLst>
    <dgm:cxn modelId="{CCB36578-9361-4E2D-80A6-FADEE1AF4CBA}" srcId="{0C716EA8-2692-40A1-BF2B-8096E7431910}" destId="{0434C6A7-63F2-4E93-8F86-ABF9D9363B67}" srcOrd="6" destOrd="0" parTransId="{D6972320-645F-4737-91EC-54E37D922FE5}" sibTransId="{6F366FD2-7682-4700-AB8C-6852B68ECB08}"/>
    <dgm:cxn modelId="{A113C022-4369-42BD-B189-390F7F0588C5}" type="presOf" srcId="{A421855D-46A5-491B-AC68-FC9219EF4B0D}" destId="{D1E3BA5B-6ABF-4419-A2AC-41ECF211A8B8}" srcOrd="0" destOrd="0" presId="urn:microsoft.com/office/officeart/2005/8/layout/lProcess2"/>
    <dgm:cxn modelId="{FA8ACFD9-AA50-448C-A97F-F5932B24256A}" srcId="{8FC6E3B4-9BC9-4D2D-BC6A-FB6280A09EDD}" destId="{0C716EA8-2692-40A1-BF2B-8096E7431910}" srcOrd="4" destOrd="0" parTransId="{29D34374-D180-46A6-AAEF-1358514E72E0}" sibTransId="{83CA2C4C-B96C-4790-A699-813FFCB50842}"/>
    <dgm:cxn modelId="{C2226F82-B1DF-4550-B74F-813C83907E10}" srcId="{C51C1BE1-7034-4582-9649-522904B04ADF}" destId="{DC392AE4-4D9C-4519-A651-095599A23C62}" srcOrd="2" destOrd="0" parTransId="{04AE2235-60DF-47D4-A691-3B753DC1CDCB}" sibTransId="{13BC1B50-6A7A-4892-BC07-95F139304508}"/>
    <dgm:cxn modelId="{F4EDD1F8-D108-4B3B-8854-6639BDDA6113}" type="presOf" srcId="{5E23AB11-4D6D-4728-8E7B-E3602CBB14D1}" destId="{3CFA284C-EB90-435F-ACF6-A81DBBA33E6E}" srcOrd="0" destOrd="0" presId="urn:microsoft.com/office/officeart/2005/8/layout/lProcess2"/>
    <dgm:cxn modelId="{8F7BB42F-87E7-4A74-AA96-9B9F27BEBCC1}" type="presOf" srcId="{C51C1BE1-7034-4582-9649-522904B04ADF}" destId="{3A2DC140-1C98-4B9A-B5A5-FE68BB57CF3C}" srcOrd="1" destOrd="0" presId="urn:microsoft.com/office/officeart/2005/8/layout/lProcess2"/>
    <dgm:cxn modelId="{E09EBD8B-295D-4359-A05B-078CEA12B7F4}" srcId="{634DEC00-A205-4DAF-99DB-59175C937141}" destId="{66F74BBC-AB11-44C8-8152-20648B5285ED}" srcOrd="2" destOrd="0" parTransId="{6812A8D7-9722-4BE5-9DA5-801330672533}" sibTransId="{1C2D4549-4062-4EF3-AED9-15500A5D9AA3}"/>
    <dgm:cxn modelId="{62B7EA47-669B-4BFE-8012-E09C3DBBFCC8}" type="presOf" srcId="{0C716EA8-2692-40A1-BF2B-8096E7431910}" destId="{776874C3-8805-4B23-A718-49EF7D8245B3}" srcOrd="1" destOrd="0" presId="urn:microsoft.com/office/officeart/2005/8/layout/lProcess2"/>
    <dgm:cxn modelId="{F787F3C8-B49D-4319-9D1C-CA7CA81444B2}" type="presOf" srcId="{D7E71881-105F-46B8-8D32-58FADDD3D8CF}" destId="{E616982D-A657-4152-AC30-76AE98DD8BF9}" srcOrd="1" destOrd="0" presId="urn:microsoft.com/office/officeart/2005/8/layout/lProcess2"/>
    <dgm:cxn modelId="{5FCFC7C9-FACE-42C4-9370-B2231D6CC181}" srcId="{8FC6E3B4-9BC9-4D2D-BC6A-FB6280A09EDD}" destId="{D7E71881-105F-46B8-8D32-58FADDD3D8CF}" srcOrd="0" destOrd="0" parTransId="{5B4D9A91-29A9-4465-99ED-DE2A991A7EC1}" sibTransId="{9D51C57F-6BD8-49D6-BCA7-D47746D9C841}"/>
    <dgm:cxn modelId="{15C146DC-456A-41DA-A269-722CCA41E355}" type="presOf" srcId="{66F74BBC-AB11-44C8-8152-20648B5285ED}" destId="{ADE7CB98-B8B5-4CA1-9DDB-7D282E426B64}" srcOrd="0" destOrd="0" presId="urn:microsoft.com/office/officeart/2005/8/layout/lProcess2"/>
    <dgm:cxn modelId="{FD539238-509B-4335-B4C6-11A491AFF380}" srcId="{EA20A55F-03AA-44DB-AB44-75C692E56328}" destId="{A421855D-46A5-491B-AC68-FC9219EF4B0D}" srcOrd="0" destOrd="0" parTransId="{DDD336AD-A6DA-485C-B2A6-237A7CE7F068}" sibTransId="{E07541B6-2841-440C-B42B-2B66F24F64B0}"/>
    <dgm:cxn modelId="{08F39ED2-0E5B-4CF3-A79E-7EED0E35B5AC}" type="presOf" srcId="{BB1220AB-51A8-444B-B2B4-CB6E6F6B8820}" destId="{0790890F-267D-4136-93F7-C7FEB6AA9993}" srcOrd="0" destOrd="0" presId="urn:microsoft.com/office/officeart/2005/8/layout/lProcess2"/>
    <dgm:cxn modelId="{432BA492-27E4-40D3-94D2-2022786B4AF9}" type="presOf" srcId="{DC392AE4-4D9C-4519-A651-095599A23C62}" destId="{4B8B7099-2D13-4C77-8D51-40F35E08A71F}" srcOrd="0" destOrd="0" presId="urn:microsoft.com/office/officeart/2005/8/layout/lProcess2"/>
    <dgm:cxn modelId="{059455FD-C270-48A8-A091-323092669EED}" type="presOf" srcId="{9118EDC0-C815-4FA6-806C-0DF2125CB50E}" destId="{4AC7D631-ABD4-4E6E-8638-1B8C7F3D2007}" srcOrd="0" destOrd="0" presId="urn:microsoft.com/office/officeart/2005/8/layout/lProcess2"/>
    <dgm:cxn modelId="{B276ED53-A8E4-4EB0-820A-DA5ABD330A90}" srcId="{634DEC00-A205-4DAF-99DB-59175C937141}" destId="{40598D0D-64D6-4B45-98AB-D9EB9C2F3B39}" srcOrd="0" destOrd="0" parTransId="{358AFBA2-2985-4EF1-9E91-D3DCFA5813E1}" sibTransId="{064D26CC-616F-4EE0-B708-0F0F79227570}"/>
    <dgm:cxn modelId="{DD4E1A46-7230-4052-8908-FC9D70FEABEC}" type="presOf" srcId="{634DEC00-A205-4DAF-99DB-59175C937141}" destId="{8671699A-A454-429C-A4A8-4F7F8B425077}" srcOrd="1" destOrd="0" presId="urn:microsoft.com/office/officeart/2005/8/layout/lProcess2"/>
    <dgm:cxn modelId="{47B174BB-D14A-4586-8078-890414E32E79}" type="presOf" srcId="{40598D0D-64D6-4B45-98AB-D9EB9C2F3B39}" destId="{7C2CC85B-00D5-4982-AE42-12847FD48355}" srcOrd="0" destOrd="0" presId="urn:microsoft.com/office/officeart/2005/8/layout/lProcess2"/>
    <dgm:cxn modelId="{C933400B-33CC-4FC2-A1FB-931DF13C4BFE}" srcId="{C51C1BE1-7034-4582-9649-522904B04ADF}" destId="{03E6783C-F0C0-4FD4-AF01-210A700710D1}" srcOrd="3" destOrd="0" parTransId="{1017ABB9-D617-4624-851F-8B693AA7A438}" sibTransId="{CF2725AC-A1AB-4C4E-BB94-F9ADB2A4E512}"/>
    <dgm:cxn modelId="{6BD31454-1908-4F62-BAF8-56C265B7452F}" srcId="{C51C1BE1-7034-4582-9649-522904B04ADF}" destId="{F87B16B2-3F46-4C5C-81B8-C00706BDAC5A}" srcOrd="5" destOrd="0" parTransId="{6A349EF4-0FFA-4EE4-A62B-93CDDD09528D}" sibTransId="{F0F231A5-435A-48D3-A67C-453514FDB777}"/>
    <dgm:cxn modelId="{1313706B-45B3-4015-99DB-AA0D7E578FD5}" type="presOf" srcId="{03E6783C-F0C0-4FD4-AF01-210A700710D1}" destId="{A95AC349-C518-4813-B9E2-F8A368AF6994}" srcOrd="0" destOrd="0" presId="urn:microsoft.com/office/officeart/2005/8/layout/lProcess2"/>
    <dgm:cxn modelId="{FA3768AE-BFA2-43D1-9407-B929834B8B10}" srcId="{8FC6E3B4-9BC9-4D2D-BC6A-FB6280A09EDD}" destId="{EA20A55F-03AA-44DB-AB44-75C692E56328}" srcOrd="1" destOrd="0" parTransId="{457987DE-A10D-4472-88D0-B86EE2AC5F39}" sibTransId="{5BF4F124-55F0-4F42-B3BF-7F6C0E69D544}"/>
    <dgm:cxn modelId="{8A00C2DF-E3BC-4303-83CB-0525B67EA4E1}" srcId="{0C716EA8-2692-40A1-BF2B-8096E7431910}" destId="{CAEA7431-5A26-4BB7-BAB2-519DE19CEA41}" srcOrd="3" destOrd="0" parTransId="{8B812AE7-6DE1-41FA-A985-161A5BB680AE}" sibTransId="{D5771408-A262-457A-ABFC-B729AB753000}"/>
    <dgm:cxn modelId="{8616C71F-380A-464F-8359-E8A853C9436F}" type="presOf" srcId="{0434C6A7-63F2-4E93-8F86-ABF9D9363B67}" destId="{7E712A4F-00D7-4E5D-9358-BEC81FB0CCB3}" srcOrd="0" destOrd="0" presId="urn:microsoft.com/office/officeart/2005/8/layout/lProcess2"/>
    <dgm:cxn modelId="{2B938BFC-924F-4571-9623-206D4293E613}" srcId="{0C716EA8-2692-40A1-BF2B-8096E7431910}" destId="{310CE60F-102D-49E5-9445-92773B0BD2BF}" srcOrd="2" destOrd="0" parTransId="{235E5D7B-6FCA-40EF-8AEB-D371687FB75D}" sibTransId="{FAE8A4CA-C894-44C8-9303-FD97A9E56A02}"/>
    <dgm:cxn modelId="{F771E4E6-48CD-49ED-9FB7-5E11F549A871}" type="presOf" srcId="{7B386F05-6D45-4D18-BDF0-2828092DA4CD}" destId="{FF1A2B5F-90EF-468F-B6A1-2E0188C10B84}" srcOrd="0" destOrd="0" presId="urn:microsoft.com/office/officeart/2005/8/layout/lProcess2"/>
    <dgm:cxn modelId="{89EF5681-7A28-4480-B364-C7B1BD5FFE2B}" type="presOf" srcId="{3F7E5D99-B01D-40B0-AA37-D46342B58F9C}" destId="{C9FBE525-26B0-48BA-ACF2-976A361A6DD6}" srcOrd="0" destOrd="0" presId="urn:microsoft.com/office/officeart/2005/8/layout/lProcess2"/>
    <dgm:cxn modelId="{68955BED-96BF-47DD-9786-5A57D6B9BA71}" type="presOf" srcId="{933C9135-C533-46B3-A1DF-E3677ACF1580}" destId="{2006C5EA-09CE-4A2B-90FD-2D5EB551A9F8}" srcOrd="0" destOrd="0" presId="urn:microsoft.com/office/officeart/2005/8/layout/lProcess2"/>
    <dgm:cxn modelId="{DFC1F3CC-25F9-47B1-B58E-E60E5F918958}" srcId="{0C716EA8-2692-40A1-BF2B-8096E7431910}" destId="{5464A8D0-F704-4B09-8DA7-0D194A33368D}" srcOrd="5" destOrd="0" parTransId="{0A3BED19-CB8C-45F9-877B-D18776C2F1C5}" sibTransId="{DE41422F-34D2-4404-9B5C-7D643125294D}"/>
    <dgm:cxn modelId="{9348F693-1331-41FB-908D-95250F402AEA}" srcId="{C51C1BE1-7034-4582-9649-522904B04ADF}" destId="{5E23AB11-4D6D-4728-8E7B-E3602CBB14D1}" srcOrd="0" destOrd="0" parTransId="{B682C312-657D-423A-964D-4979485BD623}" sibTransId="{724EEF45-6198-4832-87A3-811DBD622CA8}"/>
    <dgm:cxn modelId="{9DAB7AAF-7F7F-47E6-8DC1-3D0A39246D92}" type="presOf" srcId="{0C716EA8-2692-40A1-BF2B-8096E7431910}" destId="{7F1FEE5B-FD27-4160-B683-8F3CE2FADFC4}" srcOrd="0" destOrd="0" presId="urn:microsoft.com/office/officeart/2005/8/layout/lProcess2"/>
    <dgm:cxn modelId="{9DE09623-E94A-4C3C-A7B8-A25BC9230FA2}" type="presOf" srcId="{527A5F60-3B52-427E-A80A-E4C914B012B7}" destId="{CD8FE71B-9A08-40DC-9857-3BC870396F3B}" srcOrd="0" destOrd="0" presId="urn:microsoft.com/office/officeart/2005/8/layout/lProcess2"/>
    <dgm:cxn modelId="{EFF43E70-F85A-41D1-A049-F68A521AE41F}" type="presOf" srcId="{EF804604-4C56-46B0-9B3E-4E66B8DF62E3}" destId="{30A8E6CC-A1C9-4088-ABBF-7EA77A6DE4B2}" srcOrd="0" destOrd="0" presId="urn:microsoft.com/office/officeart/2005/8/layout/lProcess2"/>
    <dgm:cxn modelId="{2138CA4B-F7A0-4C10-AD9F-15953C53A6E5}" type="presOf" srcId="{634DEC00-A205-4DAF-99DB-59175C937141}" destId="{97D0A99B-C240-40FC-A5BE-574AAC7D2EEC}" srcOrd="0" destOrd="0" presId="urn:microsoft.com/office/officeart/2005/8/layout/lProcess2"/>
    <dgm:cxn modelId="{57994918-DFB9-41E9-AC85-AD1B421D532A}" type="presOf" srcId="{EA20A55F-03AA-44DB-AB44-75C692E56328}" destId="{0183CE8A-1A02-41FC-B64A-9D962731AED8}" srcOrd="1" destOrd="0" presId="urn:microsoft.com/office/officeart/2005/8/layout/lProcess2"/>
    <dgm:cxn modelId="{A06DFC94-0FB3-49A7-9FD1-62E2CC540F5A}" type="presOf" srcId="{9E3051CD-E247-4460-B8F7-8B91BBB54AA0}" destId="{274ECD2A-7FEC-438D-A380-C6EC13175357}" srcOrd="0" destOrd="0" presId="urn:microsoft.com/office/officeart/2005/8/layout/lProcess2"/>
    <dgm:cxn modelId="{038D719F-B130-4B41-9CE0-30F248B8701C}" type="presOf" srcId="{310CE60F-102D-49E5-9445-92773B0BD2BF}" destId="{8899F06F-0875-4279-8B43-2DFC60D2DD9E}" srcOrd="0" destOrd="0" presId="urn:microsoft.com/office/officeart/2005/8/layout/lProcess2"/>
    <dgm:cxn modelId="{70D6F67F-05DA-47CA-BCA1-5223C86312F6}" srcId="{8FC6E3B4-9BC9-4D2D-BC6A-FB6280A09EDD}" destId="{C51C1BE1-7034-4582-9649-522904B04ADF}" srcOrd="3" destOrd="0" parTransId="{AA4335B9-F6CF-44E8-AB00-74BCD5550087}" sibTransId="{EB2AF670-F1B4-4071-A330-333825E0D4EA}"/>
    <dgm:cxn modelId="{E28F7707-6380-48AE-BC3E-826D6489B37B}" type="presOf" srcId="{D22F720E-FB0F-444B-86CD-4C8715502BE7}" destId="{DD6105D5-C646-4278-8A86-C30B1DA06BCB}" srcOrd="0" destOrd="0" presId="urn:microsoft.com/office/officeart/2005/8/layout/lProcess2"/>
    <dgm:cxn modelId="{F424E9C3-8DA7-4D5B-8540-9D71B6BCFFA8}" type="presOf" srcId="{F87B16B2-3F46-4C5C-81B8-C00706BDAC5A}" destId="{F7620941-C67B-4A48-B922-51039008FC90}" srcOrd="0" destOrd="0" presId="urn:microsoft.com/office/officeart/2005/8/layout/lProcess2"/>
    <dgm:cxn modelId="{D78166BE-B787-4416-B0D6-99D7C17F1EED}" type="presOf" srcId="{EA20A55F-03AA-44DB-AB44-75C692E56328}" destId="{7C89C5A6-0E34-4D70-993A-3F29BC2FB96B}" srcOrd="0" destOrd="0" presId="urn:microsoft.com/office/officeart/2005/8/layout/lProcess2"/>
    <dgm:cxn modelId="{0D7A64BD-E0D1-4CAE-937E-A03D3D677921}" srcId="{D7E71881-105F-46B8-8D32-58FADDD3D8CF}" destId="{9F9A5745-070A-4A13-8F4B-996D11107AEF}" srcOrd="2" destOrd="0" parTransId="{0B68C2CD-737B-46F3-B872-51C505B0C816}" sibTransId="{3BEDBDFF-A690-45C1-8DA9-B959AEC14625}"/>
    <dgm:cxn modelId="{F60749ED-233C-4A41-A8B9-728D37A5BEA3}" type="presOf" srcId="{D7E71881-105F-46B8-8D32-58FADDD3D8CF}" destId="{2E019395-24FA-4018-B101-B8269707734E}" srcOrd="0" destOrd="0" presId="urn:microsoft.com/office/officeart/2005/8/layout/lProcess2"/>
    <dgm:cxn modelId="{491AED4B-17E9-415C-95C7-7CE5CB1B7763}" srcId="{EA20A55F-03AA-44DB-AB44-75C692E56328}" destId="{71394596-F4AC-4F36-848B-52D8D5BE069B}" srcOrd="1" destOrd="0" parTransId="{BC4D3BE4-06E8-4DB3-947A-39E9ED95C61D}" sibTransId="{A1124AAE-0B4A-45A6-B458-F2CD53432259}"/>
    <dgm:cxn modelId="{16BE7CB5-6299-43C9-AF3C-3B9822D1066D}" type="presOf" srcId="{5464A8D0-F704-4B09-8DA7-0D194A33368D}" destId="{14BBD87E-0E5E-4698-826D-F08EBE74AFED}" srcOrd="0" destOrd="0" presId="urn:microsoft.com/office/officeart/2005/8/layout/lProcess2"/>
    <dgm:cxn modelId="{1B25524F-0DE0-496C-987D-E487D341B49E}" srcId="{C51C1BE1-7034-4582-9649-522904B04ADF}" destId="{D22F720E-FB0F-444B-86CD-4C8715502BE7}" srcOrd="4" destOrd="0" parTransId="{21C84843-0FAD-4D25-AD03-079C5083444A}" sibTransId="{F1C2A610-CF6C-4E3A-9A84-A755AFDB3FC2}"/>
    <dgm:cxn modelId="{256E1DC4-A1A4-434E-A003-F5C92E190DD6}" srcId="{0C716EA8-2692-40A1-BF2B-8096E7431910}" destId="{7B386F05-6D45-4D18-BDF0-2828092DA4CD}" srcOrd="1" destOrd="0" parTransId="{342EA511-D68A-4D5E-B523-4BA74ADE4743}" sibTransId="{1789F277-D79F-4CFA-BA7A-0683971FBADF}"/>
    <dgm:cxn modelId="{45C5FC28-EC26-49B8-8CF2-54312B540AA2}" type="presOf" srcId="{9F9A5745-070A-4A13-8F4B-996D11107AEF}" destId="{A5179DAF-306B-4EB7-9BC3-DE63B9669DA1}" srcOrd="0" destOrd="0" presId="urn:microsoft.com/office/officeart/2005/8/layout/lProcess2"/>
    <dgm:cxn modelId="{580351F8-8D9B-4A1E-80BA-54BB40650823}" type="presOf" srcId="{8FC6E3B4-9BC9-4D2D-BC6A-FB6280A09EDD}" destId="{FD40FDBE-BCE7-44C9-859C-B89292A52667}" srcOrd="0" destOrd="0" presId="urn:microsoft.com/office/officeart/2005/8/layout/lProcess2"/>
    <dgm:cxn modelId="{38888006-5853-4DE0-8A4C-6CAE23AEDD76}" type="presOf" srcId="{C51C1BE1-7034-4582-9649-522904B04ADF}" destId="{E45B898D-4A49-4C19-9C87-C3F74B62D9C1}" srcOrd="0" destOrd="0" presId="urn:microsoft.com/office/officeart/2005/8/layout/lProcess2"/>
    <dgm:cxn modelId="{F0BBD3C5-54A5-4DC6-9FF8-A4448369B24D}" srcId="{8FC6E3B4-9BC9-4D2D-BC6A-FB6280A09EDD}" destId="{634DEC00-A205-4DAF-99DB-59175C937141}" srcOrd="2" destOrd="0" parTransId="{31DAE887-2E17-4C28-8863-8BAAB7F15322}" sibTransId="{8EA7FAD3-A098-457E-B9F0-ED3D3146048C}"/>
    <dgm:cxn modelId="{FE19B520-CB5E-4C91-973B-80690C2B9F34}" type="presOf" srcId="{71394596-F4AC-4F36-848B-52D8D5BE069B}" destId="{F58C89B2-AA97-4EF6-B2A1-3C125775BEEB}" srcOrd="0" destOrd="0" presId="urn:microsoft.com/office/officeart/2005/8/layout/lProcess2"/>
    <dgm:cxn modelId="{0A615966-FB8F-45EE-B94B-92155A88EF25}" srcId="{634DEC00-A205-4DAF-99DB-59175C937141}" destId="{527A5F60-3B52-427E-A80A-E4C914B012B7}" srcOrd="1" destOrd="0" parTransId="{329668BC-3464-4997-A114-D8A8A3DCBD12}" sibTransId="{04BE7EBD-4483-44C8-A106-09B12AA9A16D}"/>
    <dgm:cxn modelId="{6CD0D793-8350-4A1B-A18C-1A470FB7892D}" srcId="{0C716EA8-2692-40A1-BF2B-8096E7431910}" destId="{9E3051CD-E247-4460-B8F7-8B91BBB54AA0}" srcOrd="4" destOrd="0" parTransId="{933714B5-0DD6-42D9-AA4A-4C95C3271145}" sibTransId="{3446AEF2-EBA4-43D0-921F-063E2836E12C}"/>
    <dgm:cxn modelId="{DA4AB503-150C-4465-9EB1-7DD3555E7330}" srcId="{634DEC00-A205-4DAF-99DB-59175C937141}" destId="{EF804604-4C56-46B0-9B3E-4E66B8DF62E3}" srcOrd="3" destOrd="0" parTransId="{D2A6CF21-05FB-4923-AA7F-9E287EBA9FCF}" sibTransId="{60045286-7017-436A-BCE5-4D17AFBDDD03}"/>
    <dgm:cxn modelId="{0EF0F5D0-9930-4BE6-A577-FDF34D19B17F}" srcId="{0C716EA8-2692-40A1-BF2B-8096E7431910}" destId="{933C9135-C533-46B3-A1DF-E3677ACF1580}" srcOrd="0" destOrd="0" parTransId="{64B74D9B-3D91-439F-9AED-3E06455D5D66}" sibTransId="{84017C66-9550-4A5A-8AFB-2215197846A4}"/>
    <dgm:cxn modelId="{297DABDB-822A-45BC-808B-F89D8E575DC3}" srcId="{D7E71881-105F-46B8-8D32-58FADDD3D8CF}" destId="{3F7E5D99-B01D-40B0-AA37-D46342B58F9C}" srcOrd="1" destOrd="0" parTransId="{DDE11729-4190-4EBD-AA07-94FABD744378}" sibTransId="{8722AB53-02C1-419A-A5E0-CC178D46D560}"/>
    <dgm:cxn modelId="{2273AFB5-331D-4954-8B68-6D43001DF7B4}" srcId="{C51C1BE1-7034-4582-9649-522904B04ADF}" destId="{9118EDC0-C815-4FA6-806C-0DF2125CB50E}" srcOrd="1" destOrd="0" parTransId="{877A9887-2BAA-4867-81C1-AA382AFE53DE}" sibTransId="{D6610B34-E9FE-4B0F-AFA1-F5EA1CC57ECD}"/>
    <dgm:cxn modelId="{1998E57D-883A-4E27-BF50-E09BF0FB5781}" srcId="{D7E71881-105F-46B8-8D32-58FADDD3D8CF}" destId="{BB1220AB-51A8-444B-B2B4-CB6E6F6B8820}" srcOrd="0" destOrd="0" parTransId="{292D7324-297F-48A8-905E-0B5D8F1F02AE}" sibTransId="{C6EF6C9C-C3E5-42B9-A7FD-25B310FA4448}"/>
    <dgm:cxn modelId="{3346F5D7-FC88-416F-A79A-0D9E0AD689C0}" type="presOf" srcId="{CAEA7431-5A26-4BB7-BAB2-519DE19CEA41}" destId="{5C83631A-7031-4FBF-BDA9-986772F7B45C}" srcOrd="0" destOrd="0" presId="urn:microsoft.com/office/officeart/2005/8/layout/lProcess2"/>
    <dgm:cxn modelId="{13D91E5A-0586-4C09-8245-FB29D2512775}" type="presParOf" srcId="{FD40FDBE-BCE7-44C9-859C-B89292A52667}" destId="{0103E61E-0261-4D42-B3F5-FC320CEAD111}" srcOrd="0" destOrd="0" presId="urn:microsoft.com/office/officeart/2005/8/layout/lProcess2"/>
    <dgm:cxn modelId="{E421118D-8D1D-4716-B7A1-F430DBDD21AB}" type="presParOf" srcId="{0103E61E-0261-4D42-B3F5-FC320CEAD111}" destId="{2E019395-24FA-4018-B101-B8269707734E}" srcOrd="0" destOrd="0" presId="urn:microsoft.com/office/officeart/2005/8/layout/lProcess2"/>
    <dgm:cxn modelId="{F8BB55AE-63D9-466D-90AF-CC997C857C30}" type="presParOf" srcId="{0103E61E-0261-4D42-B3F5-FC320CEAD111}" destId="{E616982D-A657-4152-AC30-76AE98DD8BF9}" srcOrd="1" destOrd="0" presId="urn:microsoft.com/office/officeart/2005/8/layout/lProcess2"/>
    <dgm:cxn modelId="{CB5904E7-C10D-4A95-9BD4-7212A56527C1}" type="presParOf" srcId="{0103E61E-0261-4D42-B3F5-FC320CEAD111}" destId="{B4EB69CA-795F-4900-A164-7FE8B81CD3CD}" srcOrd="2" destOrd="0" presId="urn:microsoft.com/office/officeart/2005/8/layout/lProcess2"/>
    <dgm:cxn modelId="{A76816CF-5466-40A6-9F5A-D4BB6F7C2645}" type="presParOf" srcId="{B4EB69CA-795F-4900-A164-7FE8B81CD3CD}" destId="{17C2AFB2-8C96-4DE6-B2D3-E4047718DC09}" srcOrd="0" destOrd="0" presId="urn:microsoft.com/office/officeart/2005/8/layout/lProcess2"/>
    <dgm:cxn modelId="{CBC5921D-4E97-4C0A-A3BC-405E33F8E975}" type="presParOf" srcId="{17C2AFB2-8C96-4DE6-B2D3-E4047718DC09}" destId="{0790890F-267D-4136-93F7-C7FEB6AA9993}" srcOrd="0" destOrd="0" presId="urn:microsoft.com/office/officeart/2005/8/layout/lProcess2"/>
    <dgm:cxn modelId="{EF75F46E-242C-4E5F-A7A6-10426F837636}" type="presParOf" srcId="{17C2AFB2-8C96-4DE6-B2D3-E4047718DC09}" destId="{95B61C37-2FE6-46E7-BA05-0F6CD4E23C48}" srcOrd="1" destOrd="0" presId="urn:microsoft.com/office/officeart/2005/8/layout/lProcess2"/>
    <dgm:cxn modelId="{0A34DBCF-0B8F-40AE-B930-2FFF733FA891}" type="presParOf" srcId="{17C2AFB2-8C96-4DE6-B2D3-E4047718DC09}" destId="{C9FBE525-26B0-48BA-ACF2-976A361A6DD6}" srcOrd="2" destOrd="0" presId="urn:microsoft.com/office/officeart/2005/8/layout/lProcess2"/>
    <dgm:cxn modelId="{4139F43B-17F2-4F83-A6B5-6F7EBF29BE32}" type="presParOf" srcId="{17C2AFB2-8C96-4DE6-B2D3-E4047718DC09}" destId="{2119E0A1-7BC0-4D4C-A486-0CA271997543}" srcOrd="3" destOrd="0" presId="urn:microsoft.com/office/officeart/2005/8/layout/lProcess2"/>
    <dgm:cxn modelId="{A6F09AFA-59BF-4B78-AA07-FB981DE25E1A}" type="presParOf" srcId="{17C2AFB2-8C96-4DE6-B2D3-E4047718DC09}" destId="{A5179DAF-306B-4EB7-9BC3-DE63B9669DA1}" srcOrd="4" destOrd="0" presId="urn:microsoft.com/office/officeart/2005/8/layout/lProcess2"/>
    <dgm:cxn modelId="{F21C9E75-E064-47AF-A392-910E70B4991A}" type="presParOf" srcId="{FD40FDBE-BCE7-44C9-859C-B89292A52667}" destId="{EF24F2F0-01BA-4610-95E6-F402A2C3C99A}" srcOrd="1" destOrd="0" presId="urn:microsoft.com/office/officeart/2005/8/layout/lProcess2"/>
    <dgm:cxn modelId="{922F5588-9BF3-49ED-80C5-3329169AE013}" type="presParOf" srcId="{FD40FDBE-BCE7-44C9-859C-B89292A52667}" destId="{7DCD7D26-231A-4F4D-AF42-7327C1C144E4}" srcOrd="2" destOrd="0" presId="urn:microsoft.com/office/officeart/2005/8/layout/lProcess2"/>
    <dgm:cxn modelId="{6B6A6CD0-FE8A-4F31-A8C7-12BA4B39A50D}" type="presParOf" srcId="{7DCD7D26-231A-4F4D-AF42-7327C1C144E4}" destId="{7C89C5A6-0E34-4D70-993A-3F29BC2FB96B}" srcOrd="0" destOrd="0" presId="urn:microsoft.com/office/officeart/2005/8/layout/lProcess2"/>
    <dgm:cxn modelId="{24712581-553F-4F93-8098-01F7AF1E0032}" type="presParOf" srcId="{7DCD7D26-231A-4F4D-AF42-7327C1C144E4}" destId="{0183CE8A-1A02-41FC-B64A-9D962731AED8}" srcOrd="1" destOrd="0" presId="urn:microsoft.com/office/officeart/2005/8/layout/lProcess2"/>
    <dgm:cxn modelId="{6F0CF5A2-E9AD-4F63-BF2F-379CE5FC6227}" type="presParOf" srcId="{7DCD7D26-231A-4F4D-AF42-7327C1C144E4}" destId="{E1806C95-EE0E-45E5-96A6-96B8CBA7FF23}" srcOrd="2" destOrd="0" presId="urn:microsoft.com/office/officeart/2005/8/layout/lProcess2"/>
    <dgm:cxn modelId="{6A77FA19-3A67-424E-ABC3-1F7825A61FE2}" type="presParOf" srcId="{E1806C95-EE0E-45E5-96A6-96B8CBA7FF23}" destId="{057DDC57-265A-4D65-B789-AB9E73CE140F}" srcOrd="0" destOrd="0" presId="urn:microsoft.com/office/officeart/2005/8/layout/lProcess2"/>
    <dgm:cxn modelId="{D920B714-0B4E-4F4B-A620-CF5C3D4BF2EE}" type="presParOf" srcId="{057DDC57-265A-4D65-B789-AB9E73CE140F}" destId="{D1E3BA5B-6ABF-4419-A2AC-41ECF211A8B8}" srcOrd="0" destOrd="0" presId="urn:microsoft.com/office/officeart/2005/8/layout/lProcess2"/>
    <dgm:cxn modelId="{532926D2-8F0B-4FA9-B7E3-4D4477445836}" type="presParOf" srcId="{057DDC57-265A-4D65-B789-AB9E73CE140F}" destId="{4651A19A-923D-475D-8AE1-34D5126B2AA5}" srcOrd="1" destOrd="0" presId="urn:microsoft.com/office/officeart/2005/8/layout/lProcess2"/>
    <dgm:cxn modelId="{BD4C8DE1-CDED-49A0-B521-5C9827BA35B9}" type="presParOf" srcId="{057DDC57-265A-4D65-B789-AB9E73CE140F}" destId="{F58C89B2-AA97-4EF6-B2A1-3C125775BEEB}" srcOrd="2" destOrd="0" presId="urn:microsoft.com/office/officeart/2005/8/layout/lProcess2"/>
    <dgm:cxn modelId="{4C1DD958-0649-42C3-BE23-A094C8D0E605}" type="presParOf" srcId="{FD40FDBE-BCE7-44C9-859C-B89292A52667}" destId="{308E722D-852A-44D0-A0C1-F74CAE6DD5F1}" srcOrd="3" destOrd="0" presId="urn:microsoft.com/office/officeart/2005/8/layout/lProcess2"/>
    <dgm:cxn modelId="{E7DF6692-B23C-4245-B5B2-D5FA3D2C1E3F}" type="presParOf" srcId="{FD40FDBE-BCE7-44C9-859C-B89292A52667}" destId="{3968F555-7957-4FE8-B70D-7D6468870F92}" srcOrd="4" destOrd="0" presId="urn:microsoft.com/office/officeart/2005/8/layout/lProcess2"/>
    <dgm:cxn modelId="{E3D405BE-6837-461F-88EE-CB5C81AE6688}" type="presParOf" srcId="{3968F555-7957-4FE8-B70D-7D6468870F92}" destId="{97D0A99B-C240-40FC-A5BE-574AAC7D2EEC}" srcOrd="0" destOrd="0" presId="urn:microsoft.com/office/officeart/2005/8/layout/lProcess2"/>
    <dgm:cxn modelId="{CF0E0397-0775-43F5-B1ED-C25B4E22FC07}" type="presParOf" srcId="{3968F555-7957-4FE8-B70D-7D6468870F92}" destId="{8671699A-A454-429C-A4A8-4F7F8B425077}" srcOrd="1" destOrd="0" presId="urn:microsoft.com/office/officeart/2005/8/layout/lProcess2"/>
    <dgm:cxn modelId="{D95467C7-C4D2-4D8F-968A-ACC10A1AC218}" type="presParOf" srcId="{3968F555-7957-4FE8-B70D-7D6468870F92}" destId="{D574FD46-509C-4564-90DA-34D52E76DDAD}" srcOrd="2" destOrd="0" presId="urn:microsoft.com/office/officeart/2005/8/layout/lProcess2"/>
    <dgm:cxn modelId="{D9E13F26-B40F-4951-BFA3-800CD017BF94}" type="presParOf" srcId="{D574FD46-509C-4564-90DA-34D52E76DDAD}" destId="{BDCC4BE7-6DBB-40BE-81DB-E3DA50B52C08}" srcOrd="0" destOrd="0" presId="urn:microsoft.com/office/officeart/2005/8/layout/lProcess2"/>
    <dgm:cxn modelId="{1A593076-A252-40AB-8D16-C15A4A051411}" type="presParOf" srcId="{BDCC4BE7-6DBB-40BE-81DB-E3DA50B52C08}" destId="{7C2CC85B-00D5-4982-AE42-12847FD48355}" srcOrd="0" destOrd="0" presId="urn:microsoft.com/office/officeart/2005/8/layout/lProcess2"/>
    <dgm:cxn modelId="{209C3A7E-8B2F-4E09-A71F-288494181742}" type="presParOf" srcId="{BDCC4BE7-6DBB-40BE-81DB-E3DA50B52C08}" destId="{D7F886DB-D030-4139-8049-CC8B93E59DA7}" srcOrd="1" destOrd="0" presId="urn:microsoft.com/office/officeart/2005/8/layout/lProcess2"/>
    <dgm:cxn modelId="{6D940368-8BB4-4A5D-A164-2A34FF3A1EE3}" type="presParOf" srcId="{BDCC4BE7-6DBB-40BE-81DB-E3DA50B52C08}" destId="{CD8FE71B-9A08-40DC-9857-3BC870396F3B}" srcOrd="2" destOrd="0" presId="urn:microsoft.com/office/officeart/2005/8/layout/lProcess2"/>
    <dgm:cxn modelId="{40C99716-1F04-4FC9-A4F6-6EC5B02C5D65}" type="presParOf" srcId="{BDCC4BE7-6DBB-40BE-81DB-E3DA50B52C08}" destId="{C45F213D-6C7C-436C-86AE-DE184A50B602}" srcOrd="3" destOrd="0" presId="urn:microsoft.com/office/officeart/2005/8/layout/lProcess2"/>
    <dgm:cxn modelId="{15F29AB9-DA95-42DC-B785-FCABC0784D11}" type="presParOf" srcId="{BDCC4BE7-6DBB-40BE-81DB-E3DA50B52C08}" destId="{ADE7CB98-B8B5-4CA1-9DDB-7D282E426B64}" srcOrd="4" destOrd="0" presId="urn:microsoft.com/office/officeart/2005/8/layout/lProcess2"/>
    <dgm:cxn modelId="{BDCB0E67-F09F-4603-B00F-95090944A81E}" type="presParOf" srcId="{BDCC4BE7-6DBB-40BE-81DB-E3DA50B52C08}" destId="{90AA3B9E-4F74-4B0C-9A84-7E4B6F674B07}" srcOrd="5" destOrd="0" presId="urn:microsoft.com/office/officeart/2005/8/layout/lProcess2"/>
    <dgm:cxn modelId="{39784BCD-D909-4511-A7F5-319E38780397}" type="presParOf" srcId="{BDCC4BE7-6DBB-40BE-81DB-E3DA50B52C08}" destId="{30A8E6CC-A1C9-4088-ABBF-7EA77A6DE4B2}" srcOrd="6" destOrd="0" presId="urn:microsoft.com/office/officeart/2005/8/layout/lProcess2"/>
    <dgm:cxn modelId="{5E994ED0-8DBC-47A3-B44A-62AF5A8BCCCF}" type="presParOf" srcId="{FD40FDBE-BCE7-44C9-859C-B89292A52667}" destId="{82B0BB8D-D39F-4898-9BF6-04EA4FF11BE0}" srcOrd="5" destOrd="0" presId="urn:microsoft.com/office/officeart/2005/8/layout/lProcess2"/>
    <dgm:cxn modelId="{2C72D0F5-5B8C-4A68-AC02-B077054C0C8E}" type="presParOf" srcId="{FD40FDBE-BCE7-44C9-859C-B89292A52667}" destId="{57441E0E-5B45-446F-A002-F35363BD1D42}" srcOrd="6" destOrd="0" presId="urn:microsoft.com/office/officeart/2005/8/layout/lProcess2"/>
    <dgm:cxn modelId="{AE54056A-FA75-47D5-AC58-C05A995BE7D3}" type="presParOf" srcId="{57441E0E-5B45-446F-A002-F35363BD1D42}" destId="{E45B898D-4A49-4C19-9C87-C3F74B62D9C1}" srcOrd="0" destOrd="0" presId="urn:microsoft.com/office/officeart/2005/8/layout/lProcess2"/>
    <dgm:cxn modelId="{9041E27F-16D9-45DD-9566-943575CCD1E3}" type="presParOf" srcId="{57441E0E-5B45-446F-A002-F35363BD1D42}" destId="{3A2DC140-1C98-4B9A-B5A5-FE68BB57CF3C}" srcOrd="1" destOrd="0" presId="urn:microsoft.com/office/officeart/2005/8/layout/lProcess2"/>
    <dgm:cxn modelId="{B2D1644E-D819-41AA-9502-0B1453BAAC2F}" type="presParOf" srcId="{57441E0E-5B45-446F-A002-F35363BD1D42}" destId="{0EF78D30-290B-47E9-B3C5-3259E4E14044}" srcOrd="2" destOrd="0" presId="urn:microsoft.com/office/officeart/2005/8/layout/lProcess2"/>
    <dgm:cxn modelId="{DAFE7232-B1DA-41A7-A30E-6C5DD777DD07}" type="presParOf" srcId="{0EF78D30-290B-47E9-B3C5-3259E4E14044}" destId="{B27FCCE0-8582-4257-B339-9A1794905C66}" srcOrd="0" destOrd="0" presId="urn:microsoft.com/office/officeart/2005/8/layout/lProcess2"/>
    <dgm:cxn modelId="{1EB74276-3838-4085-A0A3-6C5F0DF484F3}" type="presParOf" srcId="{B27FCCE0-8582-4257-B339-9A1794905C66}" destId="{3CFA284C-EB90-435F-ACF6-A81DBBA33E6E}" srcOrd="0" destOrd="0" presId="urn:microsoft.com/office/officeart/2005/8/layout/lProcess2"/>
    <dgm:cxn modelId="{F8B4C7B7-289D-4489-9F95-E474206D93BD}" type="presParOf" srcId="{B27FCCE0-8582-4257-B339-9A1794905C66}" destId="{57A342B8-CFCD-4B6C-B90A-DDC0653DA405}" srcOrd="1" destOrd="0" presId="urn:microsoft.com/office/officeart/2005/8/layout/lProcess2"/>
    <dgm:cxn modelId="{8279F124-7929-4B01-B553-28A3F6781DCB}" type="presParOf" srcId="{B27FCCE0-8582-4257-B339-9A1794905C66}" destId="{4AC7D631-ABD4-4E6E-8638-1B8C7F3D2007}" srcOrd="2" destOrd="0" presId="urn:microsoft.com/office/officeart/2005/8/layout/lProcess2"/>
    <dgm:cxn modelId="{57485638-C696-4C6C-8001-4EC12516584A}" type="presParOf" srcId="{B27FCCE0-8582-4257-B339-9A1794905C66}" destId="{D2213DF8-2FF2-4F66-8012-7C1A7C41BDE3}" srcOrd="3" destOrd="0" presId="urn:microsoft.com/office/officeart/2005/8/layout/lProcess2"/>
    <dgm:cxn modelId="{18CEBCB4-7C6A-4B32-8F65-DB3E47A958E9}" type="presParOf" srcId="{B27FCCE0-8582-4257-B339-9A1794905C66}" destId="{4B8B7099-2D13-4C77-8D51-40F35E08A71F}" srcOrd="4" destOrd="0" presId="urn:microsoft.com/office/officeart/2005/8/layout/lProcess2"/>
    <dgm:cxn modelId="{B595ADD3-15FD-4E3F-816F-BEA8114B7377}" type="presParOf" srcId="{B27FCCE0-8582-4257-B339-9A1794905C66}" destId="{8425D667-76B7-4AD1-8A7C-02542E52FBA9}" srcOrd="5" destOrd="0" presId="urn:microsoft.com/office/officeart/2005/8/layout/lProcess2"/>
    <dgm:cxn modelId="{15DF5F23-933A-4DFE-8910-0B4AD9E444B0}" type="presParOf" srcId="{B27FCCE0-8582-4257-B339-9A1794905C66}" destId="{A95AC349-C518-4813-B9E2-F8A368AF6994}" srcOrd="6" destOrd="0" presId="urn:microsoft.com/office/officeart/2005/8/layout/lProcess2"/>
    <dgm:cxn modelId="{8160AF7F-9477-4E5E-B712-B5C96E86D2D4}" type="presParOf" srcId="{B27FCCE0-8582-4257-B339-9A1794905C66}" destId="{E286078F-8F7C-4DF3-B917-F49B8A82E765}" srcOrd="7" destOrd="0" presId="urn:microsoft.com/office/officeart/2005/8/layout/lProcess2"/>
    <dgm:cxn modelId="{127D5C3E-3E2D-4773-BB23-B69CE4FA5C8C}" type="presParOf" srcId="{B27FCCE0-8582-4257-B339-9A1794905C66}" destId="{DD6105D5-C646-4278-8A86-C30B1DA06BCB}" srcOrd="8" destOrd="0" presId="urn:microsoft.com/office/officeart/2005/8/layout/lProcess2"/>
    <dgm:cxn modelId="{2B591F68-546D-4B9F-9B8D-A9CF8B221B65}" type="presParOf" srcId="{B27FCCE0-8582-4257-B339-9A1794905C66}" destId="{1C643FE0-4CA2-48C6-B67D-EDAEC343CE22}" srcOrd="9" destOrd="0" presId="urn:microsoft.com/office/officeart/2005/8/layout/lProcess2"/>
    <dgm:cxn modelId="{3AF6A952-AFFA-4A1D-8691-3FFECF618E35}" type="presParOf" srcId="{B27FCCE0-8582-4257-B339-9A1794905C66}" destId="{F7620941-C67B-4A48-B922-51039008FC90}" srcOrd="10" destOrd="0" presId="urn:microsoft.com/office/officeart/2005/8/layout/lProcess2"/>
    <dgm:cxn modelId="{9B759E3D-4524-479D-A272-6FB0093C24A8}" type="presParOf" srcId="{FD40FDBE-BCE7-44C9-859C-B89292A52667}" destId="{36BD1AF6-B954-4A16-8F1A-3A6829145480}" srcOrd="7" destOrd="0" presId="urn:microsoft.com/office/officeart/2005/8/layout/lProcess2"/>
    <dgm:cxn modelId="{D91C50E4-FA84-45DA-9B52-DE2EE396F136}" type="presParOf" srcId="{FD40FDBE-BCE7-44C9-859C-B89292A52667}" destId="{4F70B6B5-7FDE-46DA-9810-28061FAC81F0}" srcOrd="8" destOrd="0" presId="urn:microsoft.com/office/officeart/2005/8/layout/lProcess2"/>
    <dgm:cxn modelId="{6F0407E3-B8CA-4066-A6A1-79C1527B55DE}" type="presParOf" srcId="{4F70B6B5-7FDE-46DA-9810-28061FAC81F0}" destId="{7F1FEE5B-FD27-4160-B683-8F3CE2FADFC4}" srcOrd="0" destOrd="0" presId="urn:microsoft.com/office/officeart/2005/8/layout/lProcess2"/>
    <dgm:cxn modelId="{877EA050-C554-497A-9A6C-9585DF191341}" type="presParOf" srcId="{4F70B6B5-7FDE-46DA-9810-28061FAC81F0}" destId="{776874C3-8805-4B23-A718-49EF7D8245B3}" srcOrd="1" destOrd="0" presId="urn:microsoft.com/office/officeart/2005/8/layout/lProcess2"/>
    <dgm:cxn modelId="{CCA2E56D-8949-4866-BAAC-5487A87527C9}" type="presParOf" srcId="{4F70B6B5-7FDE-46DA-9810-28061FAC81F0}" destId="{A8A66EAE-1823-4843-93A7-B2E9547606FA}" srcOrd="2" destOrd="0" presId="urn:microsoft.com/office/officeart/2005/8/layout/lProcess2"/>
    <dgm:cxn modelId="{49B6CF8A-DA73-4E1A-853E-EB80AF578EA7}" type="presParOf" srcId="{A8A66EAE-1823-4843-93A7-B2E9547606FA}" destId="{47E0D5B9-8EC7-4D81-A3C5-6C08A38510A7}" srcOrd="0" destOrd="0" presId="urn:microsoft.com/office/officeart/2005/8/layout/lProcess2"/>
    <dgm:cxn modelId="{A93E3EC9-BF6A-4915-9FD3-EF32136432F6}" type="presParOf" srcId="{47E0D5B9-8EC7-4D81-A3C5-6C08A38510A7}" destId="{2006C5EA-09CE-4A2B-90FD-2D5EB551A9F8}" srcOrd="0" destOrd="0" presId="urn:microsoft.com/office/officeart/2005/8/layout/lProcess2"/>
    <dgm:cxn modelId="{75A4824F-4BAC-4187-AA6E-C956FB995992}" type="presParOf" srcId="{47E0D5B9-8EC7-4D81-A3C5-6C08A38510A7}" destId="{EB220411-7FCF-40D0-9DFF-265871B82A4B}" srcOrd="1" destOrd="0" presId="urn:microsoft.com/office/officeart/2005/8/layout/lProcess2"/>
    <dgm:cxn modelId="{1735F99D-0F74-43BB-96AC-1B5B039EF211}" type="presParOf" srcId="{47E0D5B9-8EC7-4D81-A3C5-6C08A38510A7}" destId="{FF1A2B5F-90EF-468F-B6A1-2E0188C10B84}" srcOrd="2" destOrd="0" presId="urn:microsoft.com/office/officeart/2005/8/layout/lProcess2"/>
    <dgm:cxn modelId="{E5F53E71-EDA7-4600-8F07-AD36EDB8F888}" type="presParOf" srcId="{47E0D5B9-8EC7-4D81-A3C5-6C08A38510A7}" destId="{26A86CBA-54D8-46C9-964C-96DDDB849874}" srcOrd="3" destOrd="0" presId="urn:microsoft.com/office/officeart/2005/8/layout/lProcess2"/>
    <dgm:cxn modelId="{827EE8F8-37F6-49C8-BE9F-521AB70F195A}" type="presParOf" srcId="{47E0D5B9-8EC7-4D81-A3C5-6C08A38510A7}" destId="{8899F06F-0875-4279-8B43-2DFC60D2DD9E}" srcOrd="4" destOrd="0" presId="urn:microsoft.com/office/officeart/2005/8/layout/lProcess2"/>
    <dgm:cxn modelId="{084D2434-9379-4AD9-ADFB-A9993DF95092}" type="presParOf" srcId="{47E0D5B9-8EC7-4D81-A3C5-6C08A38510A7}" destId="{33ADE7B1-622A-4669-A78C-1BA56116E864}" srcOrd="5" destOrd="0" presId="urn:microsoft.com/office/officeart/2005/8/layout/lProcess2"/>
    <dgm:cxn modelId="{0542DFDE-3AE0-49F9-ADF4-B718F7C2464A}" type="presParOf" srcId="{47E0D5B9-8EC7-4D81-A3C5-6C08A38510A7}" destId="{5C83631A-7031-4FBF-BDA9-986772F7B45C}" srcOrd="6" destOrd="0" presId="urn:microsoft.com/office/officeart/2005/8/layout/lProcess2"/>
    <dgm:cxn modelId="{52C8C30F-8504-4A2C-B038-41DF057FE5BC}" type="presParOf" srcId="{47E0D5B9-8EC7-4D81-A3C5-6C08A38510A7}" destId="{61B8A289-75B5-475A-9525-2714DD9A3200}" srcOrd="7" destOrd="0" presId="urn:microsoft.com/office/officeart/2005/8/layout/lProcess2"/>
    <dgm:cxn modelId="{543D9685-ADF5-4A28-A577-2435772420D8}" type="presParOf" srcId="{47E0D5B9-8EC7-4D81-A3C5-6C08A38510A7}" destId="{274ECD2A-7FEC-438D-A380-C6EC13175357}" srcOrd="8" destOrd="0" presId="urn:microsoft.com/office/officeart/2005/8/layout/lProcess2"/>
    <dgm:cxn modelId="{2D4971B5-C878-4AC8-929A-E76160B31C6A}" type="presParOf" srcId="{47E0D5B9-8EC7-4D81-A3C5-6C08A38510A7}" destId="{AE22376C-BE74-4C46-B953-F26824E37B3C}" srcOrd="9" destOrd="0" presId="urn:microsoft.com/office/officeart/2005/8/layout/lProcess2"/>
    <dgm:cxn modelId="{E293812A-1B52-4756-8387-67175589CA59}" type="presParOf" srcId="{47E0D5B9-8EC7-4D81-A3C5-6C08A38510A7}" destId="{14BBD87E-0E5E-4698-826D-F08EBE74AFED}" srcOrd="10" destOrd="0" presId="urn:microsoft.com/office/officeart/2005/8/layout/lProcess2"/>
    <dgm:cxn modelId="{6288BE68-E5EE-445D-9382-C8FA1C0BDD41}" type="presParOf" srcId="{47E0D5B9-8EC7-4D81-A3C5-6C08A38510A7}" destId="{BFFF8290-E00F-4836-9744-2407B8719EFA}" srcOrd="11" destOrd="0" presId="urn:microsoft.com/office/officeart/2005/8/layout/lProcess2"/>
    <dgm:cxn modelId="{DAC7FDD2-4880-4B93-BDC7-F68CDB2FD77C}" type="presParOf" srcId="{47E0D5B9-8EC7-4D81-A3C5-6C08A38510A7}" destId="{7E712A4F-00D7-4E5D-9358-BEC81FB0CCB3}" srcOrd="1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051C50-DCD4-42A8-AF83-1768298AE715}"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199D1F09-AFE8-432C-8E81-590863BDBD79}">
      <dgm:prSet phldrT="[Text]" custT="1"/>
      <dgm:spPr/>
      <dgm:t>
        <a:bodyPr/>
        <a:lstStyle/>
        <a:p>
          <a:r>
            <a:rPr lang="en-US" sz="1200" b="1" dirty="0" smtClean="0">
              <a:latin typeface="Times New Roman" pitchFamily="18" charset="0"/>
              <a:cs typeface="Times New Roman" pitchFamily="18" charset="0"/>
            </a:rPr>
            <a:t>NAEYC Program Accreditation</a:t>
          </a:r>
          <a:endParaRPr lang="en-US" sz="1050" b="1" dirty="0">
            <a:latin typeface="Times New Roman" pitchFamily="18" charset="0"/>
            <a:cs typeface="Times New Roman" pitchFamily="18" charset="0"/>
          </a:endParaRPr>
        </a:p>
      </dgm:t>
    </dgm:pt>
    <dgm:pt modelId="{3EBA1E01-B598-4C08-876B-9F3DAAD38D2E}" type="parTrans" cxnId="{92ABDBF1-E3C9-4D16-BC65-80C623AB85B3}">
      <dgm:prSet/>
      <dgm:spPr/>
      <dgm:t>
        <a:bodyPr/>
        <a:lstStyle/>
        <a:p>
          <a:endParaRPr lang="en-US"/>
        </a:p>
      </dgm:t>
    </dgm:pt>
    <dgm:pt modelId="{B66C3E2C-22F4-4089-9E10-831511B025CD}" type="sibTrans" cxnId="{92ABDBF1-E3C9-4D16-BC65-80C623AB85B3}">
      <dgm:prSet/>
      <dgm:spPr>
        <a:solidFill>
          <a:schemeClr val="bg1"/>
        </a:solidFill>
      </dgm:spPr>
      <dgm:t>
        <a:bodyPr/>
        <a:lstStyle/>
        <a:p>
          <a:endParaRPr lang="en-US" dirty="0"/>
        </a:p>
      </dgm:t>
    </dgm:pt>
    <dgm:pt modelId="{7DFF8E86-85FC-4020-BBBE-E694D69B2942}">
      <dgm:prSet phldrT="[Text]" custT="1"/>
      <dgm:spPr/>
      <dgm:t>
        <a:bodyPr/>
        <a:lstStyle/>
        <a:p>
          <a:r>
            <a:rPr lang="en-US" sz="1200" b="1" dirty="0" smtClean="0">
              <a:latin typeface="Times New Roman" pitchFamily="18" charset="0"/>
              <a:cs typeface="Times New Roman" pitchFamily="18" charset="0"/>
            </a:rPr>
            <a:t>Early Learning Guidelines</a:t>
          </a:r>
          <a:endParaRPr lang="en-US" sz="1200" b="1" dirty="0">
            <a:latin typeface="Times New Roman" pitchFamily="18" charset="0"/>
            <a:cs typeface="Times New Roman" pitchFamily="18" charset="0"/>
          </a:endParaRPr>
        </a:p>
      </dgm:t>
    </dgm:pt>
    <dgm:pt modelId="{4BD26B3F-4FFB-468D-B7F9-8BF9E4B0982D}" type="parTrans" cxnId="{392C3075-7F0E-43BE-B385-44AB87E05B83}">
      <dgm:prSet/>
      <dgm:spPr/>
      <dgm:t>
        <a:bodyPr/>
        <a:lstStyle/>
        <a:p>
          <a:endParaRPr lang="en-US"/>
        </a:p>
      </dgm:t>
    </dgm:pt>
    <dgm:pt modelId="{6C96AB89-178C-43CB-8AC8-C6110DE3900B}" type="sibTrans" cxnId="{392C3075-7F0E-43BE-B385-44AB87E05B83}">
      <dgm:prSet/>
      <dgm:spPr>
        <a:solidFill>
          <a:schemeClr val="bg1"/>
        </a:solidFill>
      </dgm:spPr>
      <dgm:t>
        <a:bodyPr/>
        <a:lstStyle/>
        <a:p>
          <a:endParaRPr lang="en-US" dirty="0"/>
        </a:p>
      </dgm:t>
    </dgm:pt>
    <dgm:pt modelId="{B569FE2C-5389-4DE3-8455-51B90C6E04BF}">
      <dgm:prSet phldrT="[Text]" custT="1"/>
      <dgm:spPr/>
      <dgm:t>
        <a:bodyPr/>
        <a:lstStyle/>
        <a:p>
          <a:r>
            <a:rPr lang="en-US" sz="1200" b="1" dirty="0" smtClean="0">
              <a:latin typeface="Times New Roman" pitchFamily="18" charset="0"/>
              <a:cs typeface="Times New Roman" pitchFamily="18" charset="0"/>
            </a:rPr>
            <a:t>Emergency Management Preparedness</a:t>
          </a:r>
          <a:endParaRPr lang="en-US" sz="1200" b="1" dirty="0">
            <a:latin typeface="Times New Roman" pitchFamily="18" charset="0"/>
            <a:cs typeface="Times New Roman" pitchFamily="18" charset="0"/>
          </a:endParaRPr>
        </a:p>
      </dgm:t>
    </dgm:pt>
    <dgm:pt modelId="{EE119621-758F-48C8-8042-DAF23F266932}" type="parTrans" cxnId="{3EE22672-7990-4DBC-91F3-CEC765FE6D4F}">
      <dgm:prSet/>
      <dgm:spPr/>
      <dgm:t>
        <a:bodyPr/>
        <a:lstStyle/>
        <a:p>
          <a:endParaRPr lang="en-US"/>
        </a:p>
      </dgm:t>
    </dgm:pt>
    <dgm:pt modelId="{68D96454-7024-41C4-AF9E-574EF879B81F}" type="sibTrans" cxnId="{3EE22672-7990-4DBC-91F3-CEC765FE6D4F}">
      <dgm:prSet/>
      <dgm:spPr>
        <a:solidFill>
          <a:schemeClr val="bg1"/>
        </a:solidFill>
      </dgm:spPr>
      <dgm:t>
        <a:bodyPr/>
        <a:lstStyle/>
        <a:p>
          <a:endParaRPr lang="en-US" dirty="0"/>
        </a:p>
      </dgm:t>
    </dgm:pt>
    <dgm:pt modelId="{BFA86B1F-1EAE-428D-968A-F1AD5E9B8891}">
      <dgm:prSet phldrT="[Text]" custT="1"/>
      <dgm:spPr/>
      <dgm:t>
        <a:bodyPr/>
        <a:lstStyle/>
        <a:p>
          <a:r>
            <a:rPr lang="en-US" sz="1200" b="1" dirty="0" smtClean="0">
              <a:latin typeface="Times New Roman" pitchFamily="18" charset="0"/>
              <a:cs typeface="Times New Roman" pitchFamily="18" charset="0"/>
            </a:rPr>
            <a:t>Children with Disabilities</a:t>
          </a:r>
          <a:endParaRPr lang="en-US" sz="1200" b="1" dirty="0">
            <a:latin typeface="Times New Roman" pitchFamily="18" charset="0"/>
            <a:cs typeface="Times New Roman" pitchFamily="18" charset="0"/>
          </a:endParaRPr>
        </a:p>
      </dgm:t>
    </dgm:pt>
    <dgm:pt modelId="{149F3399-CC88-48D8-9201-7E3D969D19C7}" type="parTrans" cxnId="{1C13B6FD-AE24-472B-BF53-026A4F65BB9B}">
      <dgm:prSet/>
      <dgm:spPr/>
      <dgm:t>
        <a:bodyPr/>
        <a:lstStyle/>
        <a:p>
          <a:endParaRPr lang="en-US"/>
        </a:p>
      </dgm:t>
    </dgm:pt>
    <dgm:pt modelId="{3AE83847-E347-41C0-8AC4-2430B91E949E}" type="sibTrans" cxnId="{1C13B6FD-AE24-472B-BF53-026A4F65BB9B}">
      <dgm:prSet/>
      <dgm:spPr/>
      <dgm:t>
        <a:bodyPr/>
        <a:lstStyle/>
        <a:p>
          <a:endParaRPr lang="en-US" dirty="0"/>
        </a:p>
      </dgm:t>
    </dgm:pt>
    <dgm:pt modelId="{95B66AD3-36B9-4DD9-9CE7-5865CA9145AF}">
      <dgm:prSet phldrT="[Text]" custT="1"/>
      <dgm:spPr/>
      <dgm:t>
        <a:bodyPr/>
        <a:lstStyle/>
        <a:p>
          <a:r>
            <a:rPr lang="en-US" sz="1200" b="1" dirty="0" smtClean="0">
              <a:latin typeface="Times New Roman" pitchFamily="18" charset="0"/>
              <a:cs typeface="Times New Roman" pitchFamily="18" charset="0"/>
            </a:rPr>
            <a:t>SERC/AFP</a:t>
          </a:r>
        </a:p>
        <a:p>
          <a:r>
            <a:rPr lang="en-US" sz="1200" b="1" dirty="0" smtClean="0">
              <a:latin typeface="Times New Roman" pitchFamily="18" charset="0"/>
              <a:cs typeface="Times New Roman" pitchFamily="18" charset="0"/>
            </a:rPr>
            <a:t>SERC/619B</a:t>
          </a:r>
        </a:p>
        <a:p>
          <a:r>
            <a:rPr lang="en-US" sz="1200" b="1" dirty="0" smtClean="0">
              <a:latin typeface="Times New Roman" pitchFamily="18" charset="0"/>
              <a:cs typeface="Times New Roman" pitchFamily="18" charset="0"/>
            </a:rPr>
            <a:t>Approved (TAB) Private Trainers</a:t>
          </a:r>
          <a:endParaRPr lang="en-US" sz="1200" b="1" dirty="0">
            <a:latin typeface="Times New Roman" pitchFamily="18" charset="0"/>
            <a:cs typeface="Times New Roman" pitchFamily="18" charset="0"/>
          </a:endParaRPr>
        </a:p>
      </dgm:t>
    </dgm:pt>
    <dgm:pt modelId="{ED98CE63-F5A9-4BB4-BC7C-F154F09CE8E7}" type="parTrans" cxnId="{52214379-B102-457E-B81B-5C5F320FCAB3}">
      <dgm:prSet/>
      <dgm:spPr/>
      <dgm:t>
        <a:bodyPr/>
        <a:lstStyle/>
        <a:p>
          <a:endParaRPr lang="en-US"/>
        </a:p>
      </dgm:t>
    </dgm:pt>
    <dgm:pt modelId="{F0749E59-D1AB-468D-954C-C8D397D0D9C7}" type="sibTrans" cxnId="{52214379-B102-457E-B81B-5C5F320FCAB3}">
      <dgm:prSet/>
      <dgm:spPr/>
      <dgm:t>
        <a:bodyPr/>
        <a:lstStyle/>
        <a:p>
          <a:endParaRPr lang="en-US" dirty="0"/>
        </a:p>
      </dgm:t>
    </dgm:pt>
    <dgm:pt modelId="{E2F5C028-5EC5-4018-8B2F-7A2E37F0AFA0}">
      <dgm:prSet phldrT="[Text]" custT="1"/>
      <dgm:spPr/>
      <dgm:t>
        <a:bodyPr/>
        <a:lstStyle/>
        <a:p>
          <a:r>
            <a:rPr lang="en-US" sz="1200" b="1" dirty="0" smtClean="0">
              <a:latin typeface="Times New Roman" pitchFamily="18" charset="0"/>
              <a:cs typeface="Times New Roman" pitchFamily="18" charset="0"/>
            </a:rPr>
            <a:t>Two and Four Institutions of Higher Education </a:t>
          </a:r>
          <a:endParaRPr lang="en-US" sz="1200" b="1" dirty="0">
            <a:latin typeface="Times New Roman" pitchFamily="18" charset="0"/>
            <a:cs typeface="Times New Roman" pitchFamily="18" charset="0"/>
          </a:endParaRPr>
        </a:p>
      </dgm:t>
    </dgm:pt>
    <dgm:pt modelId="{2CBCFE8A-FD8E-498A-8CE7-1F69DCE25E19}" type="parTrans" cxnId="{A071689D-7095-4194-BD0B-230E915DC295}">
      <dgm:prSet/>
      <dgm:spPr/>
      <dgm:t>
        <a:bodyPr/>
        <a:lstStyle/>
        <a:p>
          <a:endParaRPr lang="en-US"/>
        </a:p>
      </dgm:t>
    </dgm:pt>
    <dgm:pt modelId="{3855B03C-A781-49C6-9A8E-85B1D5DBB83F}" type="sibTrans" cxnId="{A071689D-7095-4194-BD0B-230E915DC295}">
      <dgm:prSet/>
      <dgm:spPr/>
      <dgm:t>
        <a:bodyPr/>
        <a:lstStyle/>
        <a:p>
          <a:endParaRPr lang="en-US" dirty="0"/>
        </a:p>
      </dgm:t>
    </dgm:pt>
    <dgm:pt modelId="{D23A45F9-1C3B-4C59-8E39-F1F970D9D27D}">
      <dgm:prSet phldrT="[Text]" custT="1"/>
      <dgm:spPr/>
      <dgm:t>
        <a:bodyPr/>
        <a:lstStyle/>
        <a:p>
          <a:r>
            <a:rPr lang="en-US" sz="1200" b="1" dirty="0" smtClean="0">
              <a:latin typeface="Times New Roman" pitchFamily="18" charset="0"/>
              <a:cs typeface="Times New Roman" pitchFamily="18" charset="0"/>
            </a:rPr>
            <a:t>All Our Kin</a:t>
          </a:r>
        </a:p>
        <a:p>
          <a:r>
            <a:rPr lang="en-US" sz="1200" b="1" dirty="0" smtClean="0">
              <a:latin typeface="Times New Roman" pitchFamily="18" charset="0"/>
              <a:cs typeface="Times New Roman" pitchFamily="18" charset="0"/>
            </a:rPr>
            <a:t>Regional AFP Projects</a:t>
          </a:r>
        </a:p>
        <a:p>
          <a:r>
            <a:rPr lang="en-US" sz="1200" b="1" dirty="0" smtClean="0">
              <a:latin typeface="Times New Roman" pitchFamily="18" charset="0"/>
              <a:cs typeface="Times New Roman" pitchFamily="18" charset="0"/>
            </a:rPr>
            <a:t>Approved (TAB) Private Trainers</a:t>
          </a:r>
          <a:endParaRPr lang="en-US" sz="1200" b="1" dirty="0">
            <a:latin typeface="Times New Roman" pitchFamily="18" charset="0"/>
            <a:cs typeface="Times New Roman" pitchFamily="18" charset="0"/>
          </a:endParaRPr>
        </a:p>
      </dgm:t>
    </dgm:pt>
    <dgm:pt modelId="{8F10F2D8-6D0C-4758-8B81-86B25A2B8787}" type="parTrans" cxnId="{33E7F50E-5D68-472D-833B-4634FDC8CFA4}">
      <dgm:prSet/>
      <dgm:spPr/>
      <dgm:t>
        <a:bodyPr/>
        <a:lstStyle/>
        <a:p>
          <a:endParaRPr lang="en-US"/>
        </a:p>
      </dgm:t>
    </dgm:pt>
    <dgm:pt modelId="{23ED095E-1A6C-4ECF-8E3C-C0B094711A65}" type="sibTrans" cxnId="{33E7F50E-5D68-472D-833B-4634FDC8CFA4}">
      <dgm:prSet/>
      <dgm:spPr/>
      <dgm:t>
        <a:bodyPr/>
        <a:lstStyle/>
        <a:p>
          <a:endParaRPr lang="en-US" dirty="0"/>
        </a:p>
      </dgm:t>
    </dgm:pt>
    <dgm:pt modelId="{A8D83B5B-234D-4BCF-B8CD-5D42EBB3723D}">
      <dgm:prSet phldrT="[Text]" custT="1"/>
      <dgm:spPr/>
      <dgm:t>
        <a:bodyPr/>
        <a:lstStyle/>
        <a:p>
          <a:r>
            <a:rPr lang="en-US" sz="1200" b="1" dirty="0" smtClean="0">
              <a:latin typeface="Times New Roman" pitchFamily="18" charset="0"/>
              <a:cs typeface="Times New Roman" pitchFamily="18" charset="0"/>
            </a:rPr>
            <a:t>Regional AFP Projects</a:t>
          </a:r>
          <a:endParaRPr lang="en-US" sz="1200" b="1" dirty="0">
            <a:latin typeface="Times New Roman" pitchFamily="18" charset="0"/>
            <a:cs typeface="Times New Roman" pitchFamily="18" charset="0"/>
          </a:endParaRPr>
        </a:p>
      </dgm:t>
    </dgm:pt>
    <dgm:pt modelId="{B8C9D761-4F15-44F8-80D2-6D0646B85794}" type="parTrans" cxnId="{CD14EBB3-49C5-47C4-8C50-9EF94E2E6FE3}">
      <dgm:prSet/>
      <dgm:spPr/>
      <dgm:t>
        <a:bodyPr/>
        <a:lstStyle/>
        <a:p>
          <a:endParaRPr lang="en-US"/>
        </a:p>
      </dgm:t>
    </dgm:pt>
    <dgm:pt modelId="{9E40BCCF-59A4-468C-ABA5-0CD879EFDD99}" type="sibTrans" cxnId="{CD14EBB3-49C5-47C4-8C50-9EF94E2E6FE3}">
      <dgm:prSet/>
      <dgm:spPr/>
      <dgm:t>
        <a:bodyPr/>
        <a:lstStyle/>
        <a:p>
          <a:endParaRPr lang="en-US" dirty="0"/>
        </a:p>
      </dgm:t>
    </dgm:pt>
    <dgm:pt modelId="{2D9AFDFF-1A1A-4312-82E4-0B524E56A053}">
      <dgm:prSet phldrT="[Text]" custT="1"/>
      <dgm:spPr/>
      <dgm:t>
        <a:bodyPr/>
        <a:lstStyle/>
        <a:p>
          <a:r>
            <a:rPr lang="en-US" sz="1200" b="1" dirty="0" smtClean="0">
              <a:latin typeface="Times New Roman" pitchFamily="18" charset="0"/>
              <a:cs typeface="Times New Roman" pitchFamily="18" charset="0"/>
            </a:rPr>
            <a:t>Public and Private Center-based Programs</a:t>
          </a:r>
          <a:endParaRPr lang="en-US" sz="1200" b="1" dirty="0">
            <a:latin typeface="Times New Roman" pitchFamily="18" charset="0"/>
            <a:cs typeface="Times New Roman" pitchFamily="18" charset="0"/>
          </a:endParaRPr>
        </a:p>
      </dgm:t>
    </dgm:pt>
    <dgm:pt modelId="{B948C923-350C-456B-B6B4-0B9F91CFD88F}" type="parTrans" cxnId="{38F5713D-194E-4C30-9676-5F20FECB12E7}">
      <dgm:prSet/>
      <dgm:spPr/>
      <dgm:t>
        <a:bodyPr/>
        <a:lstStyle/>
        <a:p>
          <a:endParaRPr lang="en-US"/>
        </a:p>
      </dgm:t>
    </dgm:pt>
    <dgm:pt modelId="{0D862B64-700A-423E-9F70-95A0DBEC8AE2}" type="sibTrans" cxnId="{38F5713D-194E-4C30-9676-5F20FECB12E7}">
      <dgm:prSet/>
      <dgm:spPr/>
      <dgm:t>
        <a:bodyPr/>
        <a:lstStyle/>
        <a:p>
          <a:endParaRPr lang="en-US" dirty="0"/>
        </a:p>
      </dgm:t>
    </dgm:pt>
    <dgm:pt modelId="{823ED1AA-3027-4126-A568-BE133C0F6E99}">
      <dgm:prSet custT="1"/>
      <dgm:spPr/>
      <dgm:t>
        <a:bodyPr/>
        <a:lstStyle/>
        <a:p>
          <a:r>
            <a:rPr lang="en-US" sz="1200" b="1" dirty="0" smtClean="0">
              <a:latin typeface="Times New Roman" pitchFamily="18" charset="0"/>
              <a:cs typeface="Times New Roman" pitchFamily="18" charset="0"/>
            </a:rPr>
            <a:t>Infant-Toddler Center-based and Home-based</a:t>
          </a:r>
        </a:p>
        <a:p>
          <a:r>
            <a:rPr lang="en-US" sz="1200" b="1" dirty="0" smtClean="0">
              <a:latin typeface="Times New Roman" pitchFamily="18" charset="0"/>
              <a:cs typeface="Times New Roman" pitchFamily="18" charset="0"/>
            </a:rPr>
            <a:t>Public and Private</a:t>
          </a:r>
          <a:endParaRPr lang="en-US" sz="1200" b="1" dirty="0">
            <a:latin typeface="Times New Roman" pitchFamily="18" charset="0"/>
            <a:cs typeface="Times New Roman" pitchFamily="18" charset="0"/>
          </a:endParaRPr>
        </a:p>
      </dgm:t>
    </dgm:pt>
    <dgm:pt modelId="{A352163C-67F2-47C8-9EA3-88437BF78104}" type="parTrans" cxnId="{17E89728-B10C-4D0F-B431-0F9B998D33B5}">
      <dgm:prSet/>
      <dgm:spPr/>
      <dgm:t>
        <a:bodyPr/>
        <a:lstStyle/>
        <a:p>
          <a:endParaRPr lang="en-US"/>
        </a:p>
      </dgm:t>
    </dgm:pt>
    <dgm:pt modelId="{0858E76B-7241-4330-A165-568E569B02C1}" type="sibTrans" cxnId="{17E89728-B10C-4D0F-B431-0F9B998D33B5}">
      <dgm:prSet/>
      <dgm:spPr/>
      <dgm:t>
        <a:bodyPr/>
        <a:lstStyle/>
        <a:p>
          <a:endParaRPr lang="en-US" dirty="0"/>
        </a:p>
      </dgm:t>
    </dgm:pt>
    <dgm:pt modelId="{4DD43C40-BC1E-423D-96DC-303F515EBE45}">
      <dgm:prSet custT="1"/>
      <dgm:spPr/>
      <dgm:t>
        <a:bodyPr/>
        <a:lstStyle/>
        <a:p>
          <a:r>
            <a:rPr lang="en-US" sz="1200" b="1" dirty="0" smtClean="0">
              <a:latin typeface="Times New Roman" pitchFamily="18" charset="0"/>
              <a:cs typeface="Times New Roman" pitchFamily="18" charset="0"/>
            </a:rPr>
            <a:t>Center-based and Home-based</a:t>
          </a:r>
        </a:p>
        <a:p>
          <a:r>
            <a:rPr lang="en-US" sz="1200" b="1" dirty="0" smtClean="0">
              <a:latin typeface="Times New Roman" pitchFamily="18" charset="0"/>
              <a:cs typeface="Times New Roman" pitchFamily="18" charset="0"/>
            </a:rPr>
            <a:t>Public and Private</a:t>
          </a:r>
          <a:endParaRPr lang="en-US" sz="1200" b="1" dirty="0">
            <a:latin typeface="Times New Roman" pitchFamily="18" charset="0"/>
            <a:cs typeface="Times New Roman" pitchFamily="18" charset="0"/>
          </a:endParaRPr>
        </a:p>
      </dgm:t>
    </dgm:pt>
    <dgm:pt modelId="{5B7F2823-84CD-4C54-BCAE-DA265A0C6A25}" type="parTrans" cxnId="{000D0A3D-49BD-4889-8C01-9B26E21D1EEF}">
      <dgm:prSet/>
      <dgm:spPr/>
      <dgm:t>
        <a:bodyPr/>
        <a:lstStyle/>
        <a:p>
          <a:endParaRPr lang="en-US"/>
        </a:p>
      </dgm:t>
    </dgm:pt>
    <dgm:pt modelId="{BC998C62-3FEC-487E-84ED-FC37494067A3}" type="sibTrans" cxnId="{000D0A3D-49BD-4889-8C01-9B26E21D1EEF}">
      <dgm:prSet/>
      <dgm:spPr/>
      <dgm:t>
        <a:bodyPr/>
        <a:lstStyle/>
        <a:p>
          <a:endParaRPr lang="en-US" dirty="0"/>
        </a:p>
      </dgm:t>
    </dgm:pt>
    <dgm:pt modelId="{9E4956C3-CD1C-48C2-95B6-2B26553B379E}">
      <dgm:prSet custT="1"/>
      <dgm:spPr/>
      <dgm:t>
        <a:bodyPr/>
        <a:lstStyle/>
        <a:p>
          <a:r>
            <a:rPr lang="en-US" sz="1200" b="1" dirty="0" smtClean="0">
              <a:latin typeface="Times New Roman" pitchFamily="18" charset="0"/>
              <a:cs typeface="Times New Roman" pitchFamily="18" charset="0"/>
            </a:rPr>
            <a:t>Center-based and Home-based</a:t>
          </a:r>
        </a:p>
        <a:p>
          <a:r>
            <a:rPr lang="en-US" sz="1200" b="1" dirty="0" smtClean="0">
              <a:latin typeface="Times New Roman" pitchFamily="18" charset="0"/>
              <a:cs typeface="Times New Roman" pitchFamily="18" charset="0"/>
            </a:rPr>
            <a:t>Public and Private</a:t>
          </a:r>
        </a:p>
        <a:p>
          <a:r>
            <a:rPr lang="en-US" sz="1200" b="1" dirty="0" smtClean="0">
              <a:latin typeface="Times New Roman" pitchFamily="18" charset="0"/>
              <a:cs typeface="Times New Roman" pitchFamily="18" charset="0"/>
            </a:rPr>
            <a:t>Public School Preschool</a:t>
          </a:r>
          <a:endParaRPr lang="en-US" sz="1200" b="1" dirty="0">
            <a:latin typeface="Times New Roman" pitchFamily="18" charset="0"/>
            <a:cs typeface="Times New Roman" pitchFamily="18" charset="0"/>
          </a:endParaRPr>
        </a:p>
      </dgm:t>
    </dgm:pt>
    <dgm:pt modelId="{77E3B154-FEEC-443C-B45F-CCEA17E945AD}" type="parTrans" cxnId="{70B46DEB-87EF-4FA4-813D-AE8C0E5CF4DD}">
      <dgm:prSet/>
      <dgm:spPr/>
      <dgm:t>
        <a:bodyPr/>
        <a:lstStyle/>
        <a:p>
          <a:endParaRPr lang="en-US"/>
        </a:p>
      </dgm:t>
    </dgm:pt>
    <dgm:pt modelId="{F53B3EEC-54ED-4809-85FB-4091E229F95C}" type="sibTrans" cxnId="{70B46DEB-87EF-4FA4-813D-AE8C0E5CF4DD}">
      <dgm:prSet/>
      <dgm:spPr/>
      <dgm:t>
        <a:bodyPr/>
        <a:lstStyle/>
        <a:p>
          <a:endParaRPr lang="en-US"/>
        </a:p>
      </dgm:t>
    </dgm:pt>
    <dgm:pt modelId="{6F698931-480F-40DA-ABAD-E5B24CCE3A63}" type="pres">
      <dgm:prSet presAssocID="{5E051C50-DCD4-42A8-AF83-1768298AE715}" presName="Name0" presStyleCnt="0">
        <dgm:presLayoutVars>
          <dgm:dir/>
          <dgm:resizeHandles/>
        </dgm:presLayoutVars>
      </dgm:prSet>
      <dgm:spPr/>
      <dgm:t>
        <a:bodyPr/>
        <a:lstStyle/>
        <a:p>
          <a:endParaRPr lang="en-US"/>
        </a:p>
      </dgm:t>
    </dgm:pt>
    <dgm:pt modelId="{E208729A-88D0-40AB-801E-9753DF62F705}" type="pres">
      <dgm:prSet presAssocID="{199D1F09-AFE8-432C-8E81-590863BDBD79}" presName="compNode" presStyleCnt="0"/>
      <dgm:spPr/>
    </dgm:pt>
    <dgm:pt modelId="{83404F95-E876-4286-A0DF-C8DB7A5731F1}" type="pres">
      <dgm:prSet presAssocID="{199D1F09-AFE8-432C-8E81-590863BDBD79}" presName="dummyConnPt" presStyleCnt="0"/>
      <dgm:spPr/>
    </dgm:pt>
    <dgm:pt modelId="{18AF20A0-0792-4093-93C1-CC39818267D3}" type="pres">
      <dgm:prSet presAssocID="{199D1F09-AFE8-432C-8E81-590863BDBD79}" presName="node" presStyleLbl="node1" presStyleIdx="0" presStyleCnt="12" custScaleX="186948" custScaleY="131312">
        <dgm:presLayoutVars>
          <dgm:bulletEnabled val="1"/>
        </dgm:presLayoutVars>
      </dgm:prSet>
      <dgm:spPr/>
      <dgm:t>
        <a:bodyPr/>
        <a:lstStyle/>
        <a:p>
          <a:endParaRPr lang="en-US"/>
        </a:p>
      </dgm:t>
    </dgm:pt>
    <dgm:pt modelId="{AC24A7C3-EB09-4932-A392-5E21EA0FC2E4}" type="pres">
      <dgm:prSet presAssocID="{B66C3E2C-22F4-4089-9E10-831511B025CD}" presName="sibTrans" presStyleLbl="bgSibTrans2D1" presStyleIdx="0" presStyleCnt="11" custLinFactX="100000" custLinFactNeighborX="163086"/>
      <dgm:spPr/>
      <dgm:t>
        <a:bodyPr/>
        <a:lstStyle/>
        <a:p>
          <a:endParaRPr lang="en-US"/>
        </a:p>
      </dgm:t>
    </dgm:pt>
    <dgm:pt modelId="{23E10247-AE57-4922-A0C4-AEADC38B4775}" type="pres">
      <dgm:prSet presAssocID="{7DFF8E86-85FC-4020-BBBE-E694D69B2942}" presName="compNode" presStyleCnt="0"/>
      <dgm:spPr/>
    </dgm:pt>
    <dgm:pt modelId="{57C79243-8FDF-4D05-A9AE-5A223802790A}" type="pres">
      <dgm:prSet presAssocID="{7DFF8E86-85FC-4020-BBBE-E694D69B2942}" presName="dummyConnPt" presStyleCnt="0"/>
      <dgm:spPr/>
    </dgm:pt>
    <dgm:pt modelId="{83D907D9-B23F-447F-9A94-7A41F1BF936B}" type="pres">
      <dgm:prSet presAssocID="{7DFF8E86-85FC-4020-BBBE-E694D69B2942}" presName="node" presStyleLbl="node1" presStyleIdx="1" presStyleCnt="12" custScaleX="186948" custScaleY="131312">
        <dgm:presLayoutVars>
          <dgm:bulletEnabled val="1"/>
        </dgm:presLayoutVars>
      </dgm:prSet>
      <dgm:spPr/>
      <dgm:t>
        <a:bodyPr/>
        <a:lstStyle/>
        <a:p>
          <a:endParaRPr lang="en-US"/>
        </a:p>
      </dgm:t>
    </dgm:pt>
    <dgm:pt modelId="{3FCF70E1-EC1B-40C4-9242-3BC88560DBA3}" type="pres">
      <dgm:prSet presAssocID="{6C96AB89-178C-43CB-8AC8-C6110DE3900B}" presName="sibTrans" presStyleLbl="bgSibTrans2D1" presStyleIdx="1" presStyleCnt="11" custLinFactX="100000" custLinFactNeighborX="163086"/>
      <dgm:spPr/>
      <dgm:t>
        <a:bodyPr/>
        <a:lstStyle/>
        <a:p>
          <a:endParaRPr lang="en-US"/>
        </a:p>
      </dgm:t>
    </dgm:pt>
    <dgm:pt modelId="{55D7BD1B-1126-4F78-9A1C-74C7D2AA4BE8}" type="pres">
      <dgm:prSet presAssocID="{B569FE2C-5389-4DE3-8455-51B90C6E04BF}" presName="compNode" presStyleCnt="0"/>
      <dgm:spPr/>
    </dgm:pt>
    <dgm:pt modelId="{1B6FB509-EEA0-401B-9A6E-60E41DE4D98F}" type="pres">
      <dgm:prSet presAssocID="{B569FE2C-5389-4DE3-8455-51B90C6E04BF}" presName="dummyConnPt" presStyleCnt="0"/>
      <dgm:spPr/>
    </dgm:pt>
    <dgm:pt modelId="{6627EBA4-38AE-4808-AF6C-9EC10C1570B5}" type="pres">
      <dgm:prSet presAssocID="{B569FE2C-5389-4DE3-8455-51B90C6E04BF}" presName="node" presStyleLbl="node1" presStyleIdx="2" presStyleCnt="12" custScaleX="186948" custScaleY="131312">
        <dgm:presLayoutVars>
          <dgm:bulletEnabled val="1"/>
        </dgm:presLayoutVars>
      </dgm:prSet>
      <dgm:spPr/>
      <dgm:t>
        <a:bodyPr/>
        <a:lstStyle/>
        <a:p>
          <a:endParaRPr lang="en-US"/>
        </a:p>
      </dgm:t>
    </dgm:pt>
    <dgm:pt modelId="{4C5BA362-497E-4812-9939-EB0A778360CE}" type="pres">
      <dgm:prSet presAssocID="{68D96454-7024-41C4-AF9E-574EF879B81F}" presName="sibTrans" presStyleLbl="bgSibTrans2D1" presStyleIdx="2" presStyleCnt="11" custLinFactX="100000" custLinFactNeighborX="163086"/>
      <dgm:spPr/>
      <dgm:t>
        <a:bodyPr/>
        <a:lstStyle/>
        <a:p>
          <a:endParaRPr lang="en-US"/>
        </a:p>
      </dgm:t>
    </dgm:pt>
    <dgm:pt modelId="{1F32D505-A72B-47D2-81BD-4812F8DEE726}" type="pres">
      <dgm:prSet presAssocID="{BFA86B1F-1EAE-428D-968A-F1AD5E9B8891}" presName="compNode" presStyleCnt="0"/>
      <dgm:spPr/>
    </dgm:pt>
    <dgm:pt modelId="{963C2E5E-4437-4622-8A38-56D2218C1C2E}" type="pres">
      <dgm:prSet presAssocID="{BFA86B1F-1EAE-428D-968A-F1AD5E9B8891}" presName="dummyConnPt" presStyleCnt="0"/>
      <dgm:spPr/>
    </dgm:pt>
    <dgm:pt modelId="{8FBFEF47-F98D-478B-91B0-9A40C2206C4B}" type="pres">
      <dgm:prSet presAssocID="{BFA86B1F-1EAE-428D-968A-F1AD5E9B8891}" presName="node" presStyleLbl="node1" presStyleIdx="3" presStyleCnt="12" custScaleX="186948" custScaleY="131312">
        <dgm:presLayoutVars>
          <dgm:bulletEnabled val="1"/>
        </dgm:presLayoutVars>
      </dgm:prSet>
      <dgm:spPr/>
      <dgm:t>
        <a:bodyPr/>
        <a:lstStyle/>
        <a:p>
          <a:endParaRPr lang="en-US"/>
        </a:p>
      </dgm:t>
    </dgm:pt>
    <dgm:pt modelId="{6D14D8BD-E034-402D-8792-D09C2BCECBBF}" type="pres">
      <dgm:prSet presAssocID="{3AE83847-E347-41C0-8AC4-2430B91E949E}" presName="sibTrans" presStyleLbl="bgSibTrans2D1" presStyleIdx="3" presStyleCnt="11" custScaleX="15570" custScaleY="76277" custLinFactY="17321" custLinFactNeighborX="13252" custLinFactNeighborY="100000"/>
      <dgm:spPr/>
      <dgm:t>
        <a:bodyPr/>
        <a:lstStyle/>
        <a:p>
          <a:endParaRPr lang="en-US"/>
        </a:p>
      </dgm:t>
    </dgm:pt>
    <dgm:pt modelId="{4DC64164-79AC-432E-B5F8-A9954FD9DA24}" type="pres">
      <dgm:prSet presAssocID="{95B66AD3-36B9-4DD9-9CE7-5865CA9145AF}" presName="compNode" presStyleCnt="0"/>
      <dgm:spPr/>
    </dgm:pt>
    <dgm:pt modelId="{0692D807-AD2A-4E33-BA18-3C0DE2BAEB83}" type="pres">
      <dgm:prSet presAssocID="{95B66AD3-36B9-4DD9-9CE7-5865CA9145AF}" presName="dummyConnPt" presStyleCnt="0"/>
      <dgm:spPr/>
    </dgm:pt>
    <dgm:pt modelId="{F50B027E-F232-4804-A353-7C725F3C6004}" type="pres">
      <dgm:prSet presAssocID="{95B66AD3-36B9-4DD9-9CE7-5865CA9145AF}" presName="node" presStyleLbl="node1" presStyleIdx="4" presStyleCnt="12" custScaleX="186948" custScaleY="131312">
        <dgm:presLayoutVars>
          <dgm:bulletEnabled val="1"/>
        </dgm:presLayoutVars>
      </dgm:prSet>
      <dgm:spPr/>
      <dgm:t>
        <a:bodyPr/>
        <a:lstStyle/>
        <a:p>
          <a:endParaRPr lang="en-US"/>
        </a:p>
      </dgm:t>
    </dgm:pt>
    <dgm:pt modelId="{C7E0535B-7542-456C-B9E3-1AB1AD824890}" type="pres">
      <dgm:prSet presAssocID="{F0749E59-D1AB-468D-954C-C8D397D0D9C7}" presName="sibTrans" presStyleLbl="bgSibTrans2D1" presStyleIdx="4" presStyleCnt="11" custAng="5400000" custScaleX="37078" custScaleY="158132" custLinFactY="-1264674" custLinFactNeighborX="-86590" custLinFactNeighborY="-1300000"/>
      <dgm:spPr/>
      <dgm:t>
        <a:bodyPr/>
        <a:lstStyle/>
        <a:p>
          <a:endParaRPr lang="en-US"/>
        </a:p>
      </dgm:t>
    </dgm:pt>
    <dgm:pt modelId="{84852B6C-11F0-4E95-96B0-3ADD85168E40}" type="pres">
      <dgm:prSet presAssocID="{E2F5C028-5EC5-4018-8B2F-7A2E37F0AFA0}" presName="compNode" presStyleCnt="0"/>
      <dgm:spPr/>
    </dgm:pt>
    <dgm:pt modelId="{F7855F4E-9DB3-407B-9E9F-B6FE5C88F028}" type="pres">
      <dgm:prSet presAssocID="{E2F5C028-5EC5-4018-8B2F-7A2E37F0AFA0}" presName="dummyConnPt" presStyleCnt="0"/>
      <dgm:spPr/>
    </dgm:pt>
    <dgm:pt modelId="{A08CFB2D-C2B6-4BAA-A0B3-19763FAB5FBF}" type="pres">
      <dgm:prSet presAssocID="{E2F5C028-5EC5-4018-8B2F-7A2E37F0AFA0}" presName="node" presStyleLbl="node1" presStyleIdx="5" presStyleCnt="12" custScaleX="186948" custScaleY="131312">
        <dgm:presLayoutVars>
          <dgm:bulletEnabled val="1"/>
        </dgm:presLayoutVars>
      </dgm:prSet>
      <dgm:spPr/>
      <dgm:t>
        <a:bodyPr/>
        <a:lstStyle/>
        <a:p>
          <a:endParaRPr lang="en-US"/>
        </a:p>
      </dgm:t>
    </dgm:pt>
    <dgm:pt modelId="{C83E8BD6-9890-41D9-9F3F-3C63D6087B1E}" type="pres">
      <dgm:prSet presAssocID="{3855B03C-A781-49C6-9A8E-85B1D5DBB83F}" presName="sibTrans" presStyleLbl="bgSibTrans2D1" presStyleIdx="5" presStyleCnt="11" custAng="5400000" custScaleX="37692" custScaleY="158132" custLinFactY="300000" custLinFactNeighborX="-86283" custLinFactNeighborY="371521"/>
      <dgm:spPr/>
      <dgm:t>
        <a:bodyPr/>
        <a:lstStyle/>
        <a:p>
          <a:endParaRPr lang="en-US"/>
        </a:p>
      </dgm:t>
    </dgm:pt>
    <dgm:pt modelId="{3A8872EB-7963-44C8-B3AC-035B96E46D69}" type="pres">
      <dgm:prSet presAssocID="{D23A45F9-1C3B-4C59-8E39-F1F970D9D27D}" presName="compNode" presStyleCnt="0"/>
      <dgm:spPr/>
    </dgm:pt>
    <dgm:pt modelId="{65401FF7-CCBC-4E7C-885A-63CF7AF114A2}" type="pres">
      <dgm:prSet presAssocID="{D23A45F9-1C3B-4C59-8E39-F1F970D9D27D}" presName="dummyConnPt" presStyleCnt="0"/>
      <dgm:spPr/>
    </dgm:pt>
    <dgm:pt modelId="{7A47C534-7BF8-4B3A-8827-109DA0D3EA8A}" type="pres">
      <dgm:prSet presAssocID="{D23A45F9-1C3B-4C59-8E39-F1F970D9D27D}" presName="node" presStyleLbl="node1" presStyleIdx="6" presStyleCnt="12" custScaleX="186948" custScaleY="131312">
        <dgm:presLayoutVars>
          <dgm:bulletEnabled val="1"/>
        </dgm:presLayoutVars>
      </dgm:prSet>
      <dgm:spPr/>
      <dgm:t>
        <a:bodyPr/>
        <a:lstStyle/>
        <a:p>
          <a:endParaRPr lang="en-US"/>
        </a:p>
      </dgm:t>
    </dgm:pt>
    <dgm:pt modelId="{D506A9D2-C481-42E2-B3D8-235F9287E20A}" type="pres">
      <dgm:prSet presAssocID="{23ED095E-1A6C-4ECF-8E3C-C0B094711A65}" presName="sibTrans" presStyleLbl="bgSibTrans2D1" presStyleIdx="6" presStyleCnt="11" custAng="16200000" custFlipVert="1" custScaleX="37692" custScaleY="100002" custLinFactY="310141" custLinFactNeighborX="-86283" custLinFactNeighborY="400000"/>
      <dgm:spPr/>
      <dgm:t>
        <a:bodyPr/>
        <a:lstStyle/>
        <a:p>
          <a:endParaRPr lang="en-US"/>
        </a:p>
      </dgm:t>
    </dgm:pt>
    <dgm:pt modelId="{02B83991-4CF7-4118-B522-0938684DB642}" type="pres">
      <dgm:prSet presAssocID="{A8D83B5B-234D-4BCF-B8CD-5D42EBB3723D}" presName="compNode" presStyleCnt="0"/>
      <dgm:spPr/>
    </dgm:pt>
    <dgm:pt modelId="{F7413056-1B5D-4595-B399-CBD03CC090C7}" type="pres">
      <dgm:prSet presAssocID="{A8D83B5B-234D-4BCF-B8CD-5D42EBB3723D}" presName="dummyConnPt" presStyleCnt="0"/>
      <dgm:spPr/>
    </dgm:pt>
    <dgm:pt modelId="{178302C7-2B3C-4945-9F71-655FCBDB267C}" type="pres">
      <dgm:prSet presAssocID="{A8D83B5B-234D-4BCF-B8CD-5D42EBB3723D}" presName="node" presStyleLbl="node1" presStyleIdx="7" presStyleCnt="12" custScaleX="186948" custScaleY="131312">
        <dgm:presLayoutVars>
          <dgm:bulletEnabled val="1"/>
        </dgm:presLayoutVars>
      </dgm:prSet>
      <dgm:spPr/>
      <dgm:t>
        <a:bodyPr/>
        <a:lstStyle/>
        <a:p>
          <a:endParaRPr lang="en-US"/>
        </a:p>
      </dgm:t>
    </dgm:pt>
    <dgm:pt modelId="{42BCF6DF-26D2-4700-8509-E9DF2E5E5D1F}" type="pres">
      <dgm:prSet presAssocID="{9E40BCCF-59A4-468C-ABA5-0CD879EFDD99}" presName="sibTrans" presStyleLbl="bgSibTrans2D1" presStyleIdx="7" presStyleCnt="11" custScaleX="100620" custScaleY="126687"/>
      <dgm:spPr/>
      <dgm:t>
        <a:bodyPr/>
        <a:lstStyle/>
        <a:p>
          <a:endParaRPr lang="en-US"/>
        </a:p>
      </dgm:t>
    </dgm:pt>
    <dgm:pt modelId="{7CD1E856-3FA9-4420-A299-2181C76EE237}" type="pres">
      <dgm:prSet presAssocID="{2D9AFDFF-1A1A-4312-82E4-0B524E56A053}" presName="compNode" presStyleCnt="0"/>
      <dgm:spPr/>
    </dgm:pt>
    <dgm:pt modelId="{6D63FA55-21F0-4A64-B985-AFB5DA440528}" type="pres">
      <dgm:prSet presAssocID="{2D9AFDFF-1A1A-4312-82E4-0B524E56A053}" presName="dummyConnPt" presStyleCnt="0"/>
      <dgm:spPr/>
    </dgm:pt>
    <dgm:pt modelId="{B6DB890D-43BB-44FD-B362-5F7749B2611B}" type="pres">
      <dgm:prSet presAssocID="{2D9AFDFF-1A1A-4312-82E4-0B524E56A053}" presName="node" presStyleLbl="node1" presStyleIdx="8" presStyleCnt="12" custScaleX="186948" custScaleY="131312">
        <dgm:presLayoutVars>
          <dgm:bulletEnabled val="1"/>
        </dgm:presLayoutVars>
      </dgm:prSet>
      <dgm:spPr/>
      <dgm:t>
        <a:bodyPr/>
        <a:lstStyle/>
        <a:p>
          <a:endParaRPr lang="en-US"/>
        </a:p>
      </dgm:t>
    </dgm:pt>
    <dgm:pt modelId="{CF26A37A-CDC3-47E1-9192-2050577746BF}" type="pres">
      <dgm:prSet presAssocID="{0D862B64-700A-423E-9F70-95A0DBEC8AE2}" presName="sibTrans" presStyleLbl="bgSibTrans2D1" presStyleIdx="8" presStyleCnt="11" custAng="5400000" custFlipVert="1" custScaleX="37692" custScaleY="158133" custLinFactY="300000" custLinFactNeighborX="-85474" custLinFactNeighborY="316543"/>
      <dgm:spPr/>
      <dgm:t>
        <a:bodyPr/>
        <a:lstStyle/>
        <a:p>
          <a:endParaRPr lang="en-US"/>
        </a:p>
      </dgm:t>
    </dgm:pt>
    <dgm:pt modelId="{F7AD218F-516B-4017-AAE3-506F342E8B3E}" type="pres">
      <dgm:prSet presAssocID="{823ED1AA-3027-4126-A568-BE133C0F6E99}" presName="compNode" presStyleCnt="0"/>
      <dgm:spPr/>
    </dgm:pt>
    <dgm:pt modelId="{B7B7CA78-325D-4026-B4E1-08D11C4847F8}" type="pres">
      <dgm:prSet presAssocID="{823ED1AA-3027-4126-A568-BE133C0F6E99}" presName="dummyConnPt" presStyleCnt="0"/>
      <dgm:spPr/>
    </dgm:pt>
    <dgm:pt modelId="{3E1E386C-B790-4E44-A585-E0A681F5F54E}" type="pres">
      <dgm:prSet presAssocID="{823ED1AA-3027-4126-A568-BE133C0F6E99}" presName="node" presStyleLbl="node1" presStyleIdx="9" presStyleCnt="12" custScaleX="186948" custScaleY="131312">
        <dgm:presLayoutVars>
          <dgm:bulletEnabled val="1"/>
        </dgm:presLayoutVars>
      </dgm:prSet>
      <dgm:spPr/>
      <dgm:t>
        <a:bodyPr/>
        <a:lstStyle/>
        <a:p>
          <a:endParaRPr lang="en-US"/>
        </a:p>
      </dgm:t>
    </dgm:pt>
    <dgm:pt modelId="{2EF8F26A-A624-4773-8B5A-95BB18490E10}" type="pres">
      <dgm:prSet presAssocID="{0858E76B-7241-4330-A165-568E569B02C1}" presName="sibTrans" presStyleLbl="bgSibTrans2D1" presStyleIdx="9" presStyleCnt="11" custAng="5400000" custFlipVert="1" custScaleX="37692" custScaleY="100000" custLinFactY="300000" custLinFactNeighborX="-85474" custLinFactNeighborY="336054"/>
      <dgm:spPr/>
      <dgm:t>
        <a:bodyPr/>
        <a:lstStyle/>
        <a:p>
          <a:endParaRPr lang="en-US"/>
        </a:p>
      </dgm:t>
    </dgm:pt>
    <dgm:pt modelId="{84EE68A4-5628-4BA9-B993-D6482BC5A7CF}" type="pres">
      <dgm:prSet presAssocID="{4DD43C40-BC1E-423D-96DC-303F515EBE45}" presName="compNode" presStyleCnt="0"/>
      <dgm:spPr/>
    </dgm:pt>
    <dgm:pt modelId="{AF66BBE1-A10D-41A1-9996-FA2806A3BE10}" type="pres">
      <dgm:prSet presAssocID="{4DD43C40-BC1E-423D-96DC-303F515EBE45}" presName="dummyConnPt" presStyleCnt="0"/>
      <dgm:spPr/>
    </dgm:pt>
    <dgm:pt modelId="{DB894790-1E2D-40B8-8790-D28BF9C1959E}" type="pres">
      <dgm:prSet presAssocID="{4DD43C40-BC1E-423D-96DC-303F515EBE45}" presName="node" presStyleLbl="node1" presStyleIdx="10" presStyleCnt="12" custScaleX="186948" custScaleY="131312">
        <dgm:presLayoutVars>
          <dgm:bulletEnabled val="1"/>
        </dgm:presLayoutVars>
      </dgm:prSet>
      <dgm:spPr/>
      <dgm:t>
        <a:bodyPr/>
        <a:lstStyle/>
        <a:p>
          <a:endParaRPr lang="en-US"/>
        </a:p>
      </dgm:t>
    </dgm:pt>
    <dgm:pt modelId="{AEB8B3C6-8A05-4BCB-835C-36E9BC52F164}" type="pres">
      <dgm:prSet presAssocID="{BC998C62-3FEC-487E-84ED-FC37494067A3}" presName="sibTrans" presStyleLbl="bgSibTrans2D1" presStyleIdx="10" presStyleCnt="11" custAng="5400000" custFlipVert="1" custScaleX="37692" custScaleY="100000" custLinFactY="300000" custLinFactNeighborX="-85474" custLinFactNeighborY="391032"/>
      <dgm:spPr/>
      <dgm:t>
        <a:bodyPr/>
        <a:lstStyle/>
        <a:p>
          <a:endParaRPr lang="en-US"/>
        </a:p>
      </dgm:t>
    </dgm:pt>
    <dgm:pt modelId="{61CF70CE-9129-4455-B01E-A6C4491DB251}" type="pres">
      <dgm:prSet presAssocID="{9E4956C3-CD1C-48C2-95B6-2B26553B379E}" presName="compNode" presStyleCnt="0"/>
      <dgm:spPr/>
    </dgm:pt>
    <dgm:pt modelId="{CEC722D1-FE06-4A41-8D4C-17C346B39957}" type="pres">
      <dgm:prSet presAssocID="{9E4956C3-CD1C-48C2-95B6-2B26553B379E}" presName="dummyConnPt" presStyleCnt="0"/>
      <dgm:spPr/>
    </dgm:pt>
    <dgm:pt modelId="{61CAB344-7134-4CFE-AB65-BF0F70136291}" type="pres">
      <dgm:prSet presAssocID="{9E4956C3-CD1C-48C2-95B6-2B26553B379E}" presName="node" presStyleLbl="node1" presStyleIdx="11" presStyleCnt="12" custScaleX="182337" custScaleY="131312">
        <dgm:presLayoutVars>
          <dgm:bulletEnabled val="1"/>
        </dgm:presLayoutVars>
      </dgm:prSet>
      <dgm:spPr/>
      <dgm:t>
        <a:bodyPr/>
        <a:lstStyle/>
        <a:p>
          <a:endParaRPr lang="en-US"/>
        </a:p>
      </dgm:t>
    </dgm:pt>
  </dgm:ptLst>
  <dgm:cxnLst>
    <dgm:cxn modelId="{78E9E3E9-2554-4456-8D5D-50C6B3B78C0B}" type="presOf" srcId="{A8D83B5B-234D-4BCF-B8CD-5D42EBB3723D}" destId="{178302C7-2B3C-4945-9F71-655FCBDB267C}" srcOrd="0" destOrd="0" presId="urn:microsoft.com/office/officeart/2005/8/layout/bProcess4"/>
    <dgm:cxn modelId="{A071689D-7095-4194-BD0B-230E915DC295}" srcId="{5E051C50-DCD4-42A8-AF83-1768298AE715}" destId="{E2F5C028-5EC5-4018-8B2F-7A2E37F0AFA0}" srcOrd="5" destOrd="0" parTransId="{2CBCFE8A-FD8E-498A-8CE7-1F69DCE25E19}" sibTransId="{3855B03C-A781-49C6-9A8E-85B1D5DBB83F}"/>
    <dgm:cxn modelId="{B94262DE-1F40-44A2-9726-575752783579}" type="presOf" srcId="{68D96454-7024-41C4-AF9E-574EF879B81F}" destId="{4C5BA362-497E-4812-9939-EB0A778360CE}" srcOrd="0" destOrd="0" presId="urn:microsoft.com/office/officeart/2005/8/layout/bProcess4"/>
    <dgm:cxn modelId="{5A408D8E-B66E-49B3-81EC-6A3AF0B7869C}" type="presOf" srcId="{6C96AB89-178C-43CB-8AC8-C6110DE3900B}" destId="{3FCF70E1-EC1B-40C4-9242-3BC88560DBA3}" srcOrd="0" destOrd="0" presId="urn:microsoft.com/office/officeart/2005/8/layout/bProcess4"/>
    <dgm:cxn modelId="{940204BB-56B6-4EBD-8E81-A558673D2C8E}" type="presOf" srcId="{BC998C62-3FEC-487E-84ED-FC37494067A3}" destId="{AEB8B3C6-8A05-4BCB-835C-36E9BC52F164}" srcOrd="0" destOrd="0" presId="urn:microsoft.com/office/officeart/2005/8/layout/bProcess4"/>
    <dgm:cxn modelId="{2A79A6E1-CF95-4283-AEC6-50955098F0F1}" type="presOf" srcId="{823ED1AA-3027-4126-A568-BE133C0F6E99}" destId="{3E1E386C-B790-4E44-A585-E0A681F5F54E}" srcOrd="0" destOrd="0" presId="urn:microsoft.com/office/officeart/2005/8/layout/bProcess4"/>
    <dgm:cxn modelId="{92ABDBF1-E3C9-4D16-BC65-80C623AB85B3}" srcId="{5E051C50-DCD4-42A8-AF83-1768298AE715}" destId="{199D1F09-AFE8-432C-8E81-590863BDBD79}" srcOrd="0" destOrd="0" parTransId="{3EBA1E01-B598-4C08-876B-9F3DAAD38D2E}" sibTransId="{B66C3E2C-22F4-4089-9E10-831511B025CD}"/>
    <dgm:cxn modelId="{290B26AA-D977-4F77-8C7F-783E3FD2740F}" type="presOf" srcId="{199D1F09-AFE8-432C-8E81-590863BDBD79}" destId="{18AF20A0-0792-4093-93C1-CC39818267D3}" srcOrd="0" destOrd="0" presId="urn:microsoft.com/office/officeart/2005/8/layout/bProcess4"/>
    <dgm:cxn modelId="{75FCC95C-56B1-4510-859A-C421B8625880}" type="presOf" srcId="{0858E76B-7241-4330-A165-568E569B02C1}" destId="{2EF8F26A-A624-4773-8B5A-95BB18490E10}" srcOrd="0" destOrd="0" presId="urn:microsoft.com/office/officeart/2005/8/layout/bProcess4"/>
    <dgm:cxn modelId="{3EE22672-7990-4DBC-91F3-CEC765FE6D4F}" srcId="{5E051C50-DCD4-42A8-AF83-1768298AE715}" destId="{B569FE2C-5389-4DE3-8455-51B90C6E04BF}" srcOrd="2" destOrd="0" parTransId="{EE119621-758F-48C8-8042-DAF23F266932}" sibTransId="{68D96454-7024-41C4-AF9E-574EF879B81F}"/>
    <dgm:cxn modelId="{6B9EA21C-A076-4E75-A70B-7982295EE40C}" type="presOf" srcId="{B569FE2C-5389-4DE3-8455-51B90C6E04BF}" destId="{6627EBA4-38AE-4808-AF6C-9EC10C1570B5}" srcOrd="0" destOrd="0" presId="urn:microsoft.com/office/officeart/2005/8/layout/bProcess4"/>
    <dgm:cxn modelId="{1D56CDAF-4CF7-4C7E-8D03-2AA585E25EE1}" type="presOf" srcId="{3855B03C-A781-49C6-9A8E-85B1D5DBB83F}" destId="{C83E8BD6-9890-41D9-9F3F-3C63D6087B1E}" srcOrd="0" destOrd="0" presId="urn:microsoft.com/office/officeart/2005/8/layout/bProcess4"/>
    <dgm:cxn modelId="{FEB71DAC-EF75-4E95-A192-1A35CB3FC0F6}" type="presOf" srcId="{B66C3E2C-22F4-4089-9E10-831511B025CD}" destId="{AC24A7C3-EB09-4932-A392-5E21EA0FC2E4}" srcOrd="0" destOrd="0" presId="urn:microsoft.com/office/officeart/2005/8/layout/bProcess4"/>
    <dgm:cxn modelId="{4423400A-B614-4214-BE5B-F908BEDED20D}" type="presOf" srcId="{BFA86B1F-1EAE-428D-968A-F1AD5E9B8891}" destId="{8FBFEF47-F98D-478B-91B0-9A40C2206C4B}" srcOrd="0" destOrd="0" presId="urn:microsoft.com/office/officeart/2005/8/layout/bProcess4"/>
    <dgm:cxn modelId="{BD4C8048-609D-4BC7-816A-76002848964B}" type="presOf" srcId="{F0749E59-D1AB-468D-954C-C8D397D0D9C7}" destId="{C7E0535B-7542-456C-B9E3-1AB1AD824890}" srcOrd="0" destOrd="0" presId="urn:microsoft.com/office/officeart/2005/8/layout/bProcess4"/>
    <dgm:cxn modelId="{79FFED3B-D6D4-49C9-974A-9A4A47F09E87}" type="presOf" srcId="{23ED095E-1A6C-4ECF-8E3C-C0B094711A65}" destId="{D506A9D2-C481-42E2-B3D8-235F9287E20A}" srcOrd="0" destOrd="0" presId="urn:microsoft.com/office/officeart/2005/8/layout/bProcess4"/>
    <dgm:cxn modelId="{000D0A3D-49BD-4889-8C01-9B26E21D1EEF}" srcId="{5E051C50-DCD4-42A8-AF83-1768298AE715}" destId="{4DD43C40-BC1E-423D-96DC-303F515EBE45}" srcOrd="10" destOrd="0" parTransId="{5B7F2823-84CD-4C54-BCAE-DA265A0C6A25}" sibTransId="{BC998C62-3FEC-487E-84ED-FC37494067A3}"/>
    <dgm:cxn modelId="{38F5713D-194E-4C30-9676-5F20FECB12E7}" srcId="{5E051C50-DCD4-42A8-AF83-1768298AE715}" destId="{2D9AFDFF-1A1A-4312-82E4-0B524E56A053}" srcOrd="8" destOrd="0" parTransId="{B948C923-350C-456B-B6B4-0B9F91CFD88F}" sibTransId="{0D862B64-700A-423E-9F70-95A0DBEC8AE2}"/>
    <dgm:cxn modelId="{8DDE099C-6E03-432C-8C7E-C2F4AE23DD84}" type="presOf" srcId="{3AE83847-E347-41C0-8AC4-2430B91E949E}" destId="{6D14D8BD-E034-402D-8792-D09C2BCECBBF}" srcOrd="0" destOrd="0" presId="urn:microsoft.com/office/officeart/2005/8/layout/bProcess4"/>
    <dgm:cxn modelId="{7457CE07-1F14-4FF4-8C92-9DA148C71190}" type="presOf" srcId="{2D9AFDFF-1A1A-4312-82E4-0B524E56A053}" destId="{B6DB890D-43BB-44FD-B362-5F7749B2611B}" srcOrd="0" destOrd="0" presId="urn:microsoft.com/office/officeart/2005/8/layout/bProcess4"/>
    <dgm:cxn modelId="{33E7F50E-5D68-472D-833B-4634FDC8CFA4}" srcId="{5E051C50-DCD4-42A8-AF83-1768298AE715}" destId="{D23A45F9-1C3B-4C59-8E39-F1F970D9D27D}" srcOrd="6" destOrd="0" parTransId="{8F10F2D8-6D0C-4758-8B81-86B25A2B8787}" sibTransId="{23ED095E-1A6C-4ECF-8E3C-C0B094711A65}"/>
    <dgm:cxn modelId="{BE6CC20D-06B5-4C45-AE2B-839C3C916B00}" type="presOf" srcId="{E2F5C028-5EC5-4018-8B2F-7A2E37F0AFA0}" destId="{A08CFB2D-C2B6-4BAA-A0B3-19763FAB5FBF}" srcOrd="0" destOrd="0" presId="urn:microsoft.com/office/officeart/2005/8/layout/bProcess4"/>
    <dgm:cxn modelId="{C6A7EE20-3410-407E-84D9-96B9DEC8645B}" type="presOf" srcId="{D23A45F9-1C3B-4C59-8E39-F1F970D9D27D}" destId="{7A47C534-7BF8-4B3A-8827-109DA0D3EA8A}" srcOrd="0" destOrd="0" presId="urn:microsoft.com/office/officeart/2005/8/layout/bProcess4"/>
    <dgm:cxn modelId="{0C4C4DED-B645-4BEB-87B1-858A89DE3E8A}" type="presOf" srcId="{95B66AD3-36B9-4DD9-9CE7-5865CA9145AF}" destId="{F50B027E-F232-4804-A353-7C725F3C6004}" srcOrd="0" destOrd="0" presId="urn:microsoft.com/office/officeart/2005/8/layout/bProcess4"/>
    <dgm:cxn modelId="{F41E87BF-50AD-4CF4-BC6D-35AA21890897}" type="presOf" srcId="{4DD43C40-BC1E-423D-96DC-303F515EBE45}" destId="{DB894790-1E2D-40B8-8790-D28BF9C1959E}" srcOrd="0" destOrd="0" presId="urn:microsoft.com/office/officeart/2005/8/layout/bProcess4"/>
    <dgm:cxn modelId="{12F06EDD-C3C7-4DC8-B93D-46DF952D3E97}" type="presOf" srcId="{5E051C50-DCD4-42A8-AF83-1768298AE715}" destId="{6F698931-480F-40DA-ABAD-E5B24CCE3A63}" srcOrd="0" destOrd="0" presId="urn:microsoft.com/office/officeart/2005/8/layout/bProcess4"/>
    <dgm:cxn modelId="{9165237C-7960-49E3-A989-6E1D6B2CDAAC}" type="presOf" srcId="{9E40BCCF-59A4-468C-ABA5-0CD879EFDD99}" destId="{42BCF6DF-26D2-4700-8509-E9DF2E5E5D1F}" srcOrd="0" destOrd="0" presId="urn:microsoft.com/office/officeart/2005/8/layout/bProcess4"/>
    <dgm:cxn modelId="{1C13B6FD-AE24-472B-BF53-026A4F65BB9B}" srcId="{5E051C50-DCD4-42A8-AF83-1768298AE715}" destId="{BFA86B1F-1EAE-428D-968A-F1AD5E9B8891}" srcOrd="3" destOrd="0" parTransId="{149F3399-CC88-48D8-9201-7E3D969D19C7}" sibTransId="{3AE83847-E347-41C0-8AC4-2430B91E949E}"/>
    <dgm:cxn modelId="{CD14EBB3-49C5-47C4-8C50-9EF94E2E6FE3}" srcId="{5E051C50-DCD4-42A8-AF83-1768298AE715}" destId="{A8D83B5B-234D-4BCF-B8CD-5D42EBB3723D}" srcOrd="7" destOrd="0" parTransId="{B8C9D761-4F15-44F8-80D2-6D0646B85794}" sibTransId="{9E40BCCF-59A4-468C-ABA5-0CD879EFDD99}"/>
    <dgm:cxn modelId="{70B46DEB-87EF-4FA4-813D-AE8C0E5CF4DD}" srcId="{5E051C50-DCD4-42A8-AF83-1768298AE715}" destId="{9E4956C3-CD1C-48C2-95B6-2B26553B379E}" srcOrd="11" destOrd="0" parTransId="{77E3B154-FEEC-443C-B45F-CCEA17E945AD}" sibTransId="{F53B3EEC-54ED-4809-85FB-4091E229F95C}"/>
    <dgm:cxn modelId="{17E89728-B10C-4D0F-B431-0F9B998D33B5}" srcId="{5E051C50-DCD4-42A8-AF83-1768298AE715}" destId="{823ED1AA-3027-4126-A568-BE133C0F6E99}" srcOrd="9" destOrd="0" parTransId="{A352163C-67F2-47C8-9EA3-88437BF78104}" sibTransId="{0858E76B-7241-4330-A165-568E569B02C1}"/>
    <dgm:cxn modelId="{E8A293BC-79A6-47DE-9D94-A24113A4991D}" type="presOf" srcId="{9E4956C3-CD1C-48C2-95B6-2B26553B379E}" destId="{61CAB344-7134-4CFE-AB65-BF0F70136291}" srcOrd="0" destOrd="0" presId="urn:microsoft.com/office/officeart/2005/8/layout/bProcess4"/>
    <dgm:cxn modelId="{E3F9920E-8A0B-4FD4-B43C-3DF5C8C7812C}" type="presOf" srcId="{7DFF8E86-85FC-4020-BBBE-E694D69B2942}" destId="{83D907D9-B23F-447F-9A94-7A41F1BF936B}" srcOrd="0" destOrd="0" presId="urn:microsoft.com/office/officeart/2005/8/layout/bProcess4"/>
    <dgm:cxn modelId="{E1CAB334-8DFD-497F-AC68-D79306BE0E5F}" type="presOf" srcId="{0D862B64-700A-423E-9F70-95A0DBEC8AE2}" destId="{CF26A37A-CDC3-47E1-9192-2050577746BF}" srcOrd="0" destOrd="0" presId="urn:microsoft.com/office/officeart/2005/8/layout/bProcess4"/>
    <dgm:cxn modelId="{52214379-B102-457E-B81B-5C5F320FCAB3}" srcId="{5E051C50-DCD4-42A8-AF83-1768298AE715}" destId="{95B66AD3-36B9-4DD9-9CE7-5865CA9145AF}" srcOrd="4" destOrd="0" parTransId="{ED98CE63-F5A9-4BB4-BC7C-F154F09CE8E7}" sibTransId="{F0749E59-D1AB-468D-954C-C8D397D0D9C7}"/>
    <dgm:cxn modelId="{392C3075-7F0E-43BE-B385-44AB87E05B83}" srcId="{5E051C50-DCD4-42A8-AF83-1768298AE715}" destId="{7DFF8E86-85FC-4020-BBBE-E694D69B2942}" srcOrd="1" destOrd="0" parTransId="{4BD26B3F-4FFB-468D-B7F9-8BF9E4B0982D}" sibTransId="{6C96AB89-178C-43CB-8AC8-C6110DE3900B}"/>
    <dgm:cxn modelId="{38AB422D-E4CE-4845-A106-5DAA3317235D}" type="presParOf" srcId="{6F698931-480F-40DA-ABAD-E5B24CCE3A63}" destId="{E208729A-88D0-40AB-801E-9753DF62F705}" srcOrd="0" destOrd="0" presId="urn:microsoft.com/office/officeart/2005/8/layout/bProcess4"/>
    <dgm:cxn modelId="{AEFCA078-4D8F-49EE-92D0-77F2E6EBA35D}" type="presParOf" srcId="{E208729A-88D0-40AB-801E-9753DF62F705}" destId="{83404F95-E876-4286-A0DF-C8DB7A5731F1}" srcOrd="0" destOrd="0" presId="urn:microsoft.com/office/officeart/2005/8/layout/bProcess4"/>
    <dgm:cxn modelId="{419F8823-7364-4FDD-9F98-C064FBFD792A}" type="presParOf" srcId="{E208729A-88D0-40AB-801E-9753DF62F705}" destId="{18AF20A0-0792-4093-93C1-CC39818267D3}" srcOrd="1" destOrd="0" presId="urn:microsoft.com/office/officeart/2005/8/layout/bProcess4"/>
    <dgm:cxn modelId="{3D24F730-D048-4701-8AF4-A2CC993AD637}" type="presParOf" srcId="{6F698931-480F-40DA-ABAD-E5B24CCE3A63}" destId="{AC24A7C3-EB09-4932-A392-5E21EA0FC2E4}" srcOrd="1" destOrd="0" presId="urn:microsoft.com/office/officeart/2005/8/layout/bProcess4"/>
    <dgm:cxn modelId="{097C7DFE-FDFB-435C-9B7E-1F43150653B5}" type="presParOf" srcId="{6F698931-480F-40DA-ABAD-E5B24CCE3A63}" destId="{23E10247-AE57-4922-A0C4-AEADC38B4775}" srcOrd="2" destOrd="0" presId="urn:microsoft.com/office/officeart/2005/8/layout/bProcess4"/>
    <dgm:cxn modelId="{6AB4D7FF-7FF4-40BC-8263-74EDBF3608FA}" type="presParOf" srcId="{23E10247-AE57-4922-A0C4-AEADC38B4775}" destId="{57C79243-8FDF-4D05-A9AE-5A223802790A}" srcOrd="0" destOrd="0" presId="urn:microsoft.com/office/officeart/2005/8/layout/bProcess4"/>
    <dgm:cxn modelId="{C4A5B3C5-CC6D-419E-850B-D7B32830A8EB}" type="presParOf" srcId="{23E10247-AE57-4922-A0C4-AEADC38B4775}" destId="{83D907D9-B23F-447F-9A94-7A41F1BF936B}" srcOrd="1" destOrd="0" presId="urn:microsoft.com/office/officeart/2005/8/layout/bProcess4"/>
    <dgm:cxn modelId="{BE225E23-66E2-45E8-B0CC-7957CD171DA4}" type="presParOf" srcId="{6F698931-480F-40DA-ABAD-E5B24CCE3A63}" destId="{3FCF70E1-EC1B-40C4-9242-3BC88560DBA3}" srcOrd="3" destOrd="0" presId="urn:microsoft.com/office/officeart/2005/8/layout/bProcess4"/>
    <dgm:cxn modelId="{B094333D-3B9C-499D-A84A-55D2257E65CC}" type="presParOf" srcId="{6F698931-480F-40DA-ABAD-E5B24CCE3A63}" destId="{55D7BD1B-1126-4F78-9A1C-74C7D2AA4BE8}" srcOrd="4" destOrd="0" presId="urn:microsoft.com/office/officeart/2005/8/layout/bProcess4"/>
    <dgm:cxn modelId="{0DE8A05B-C73F-4C96-A514-759905F219E8}" type="presParOf" srcId="{55D7BD1B-1126-4F78-9A1C-74C7D2AA4BE8}" destId="{1B6FB509-EEA0-401B-9A6E-60E41DE4D98F}" srcOrd="0" destOrd="0" presId="urn:microsoft.com/office/officeart/2005/8/layout/bProcess4"/>
    <dgm:cxn modelId="{55356DB7-1FD8-488C-B2F3-EE7C938C6D44}" type="presParOf" srcId="{55D7BD1B-1126-4F78-9A1C-74C7D2AA4BE8}" destId="{6627EBA4-38AE-4808-AF6C-9EC10C1570B5}" srcOrd="1" destOrd="0" presId="urn:microsoft.com/office/officeart/2005/8/layout/bProcess4"/>
    <dgm:cxn modelId="{EE32B163-4888-4D0B-A0D7-1028875E879E}" type="presParOf" srcId="{6F698931-480F-40DA-ABAD-E5B24CCE3A63}" destId="{4C5BA362-497E-4812-9939-EB0A778360CE}" srcOrd="5" destOrd="0" presId="urn:microsoft.com/office/officeart/2005/8/layout/bProcess4"/>
    <dgm:cxn modelId="{93E3FDAC-FA39-4D63-900E-F433AA980703}" type="presParOf" srcId="{6F698931-480F-40DA-ABAD-E5B24CCE3A63}" destId="{1F32D505-A72B-47D2-81BD-4812F8DEE726}" srcOrd="6" destOrd="0" presId="urn:microsoft.com/office/officeart/2005/8/layout/bProcess4"/>
    <dgm:cxn modelId="{45BD0495-2358-41FF-BF32-0FD53DE44AD6}" type="presParOf" srcId="{1F32D505-A72B-47D2-81BD-4812F8DEE726}" destId="{963C2E5E-4437-4622-8A38-56D2218C1C2E}" srcOrd="0" destOrd="0" presId="urn:microsoft.com/office/officeart/2005/8/layout/bProcess4"/>
    <dgm:cxn modelId="{3826985B-F942-4C7B-874D-FD5D6863B066}" type="presParOf" srcId="{1F32D505-A72B-47D2-81BD-4812F8DEE726}" destId="{8FBFEF47-F98D-478B-91B0-9A40C2206C4B}" srcOrd="1" destOrd="0" presId="urn:microsoft.com/office/officeart/2005/8/layout/bProcess4"/>
    <dgm:cxn modelId="{96DBC352-6FA5-4E1B-B3A2-89A54A7494ED}" type="presParOf" srcId="{6F698931-480F-40DA-ABAD-E5B24CCE3A63}" destId="{6D14D8BD-E034-402D-8792-D09C2BCECBBF}" srcOrd="7" destOrd="0" presId="urn:microsoft.com/office/officeart/2005/8/layout/bProcess4"/>
    <dgm:cxn modelId="{A945CBB1-63C4-4D78-ACE4-F3D2AB0F092F}" type="presParOf" srcId="{6F698931-480F-40DA-ABAD-E5B24CCE3A63}" destId="{4DC64164-79AC-432E-B5F8-A9954FD9DA24}" srcOrd="8" destOrd="0" presId="urn:microsoft.com/office/officeart/2005/8/layout/bProcess4"/>
    <dgm:cxn modelId="{2EDF10F5-EF96-4801-BDFD-CB15DAC47537}" type="presParOf" srcId="{4DC64164-79AC-432E-B5F8-A9954FD9DA24}" destId="{0692D807-AD2A-4E33-BA18-3C0DE2BAEB83}" srcOrd="0" destOrd="0" presId="urn:microsoft.com/office/officeart/2005/8/layout/bProcess4"/>
    <dgm:cxn modelId="{D5E25C44-5FAA-4DA7-88F5-8E57A09D3115}" type="presParOf" srcId="{4DC64164-79AC-432E-B5F8-A9954FD9DA24}" destId="{F50B027E-F232-4804-A353-7C725F3C6004}" srcOrd="1" destOrd="0" presId="urn:microsoft.com/office/officeart/2005/8/layout/bProcess4"/>
    <dgm:cxn modelId="{D7AE7755-2061-4371-84E9-A75252AC3F67}" type="presParOf" srcId="{6F698931-480F-40DA-ABAD-E5B24CCE3A63}" destId="{C7E0535B-7542-456C-B9E3-1AB1AD824890}" srcOrd="9" destOrd="0" presId="urn:microsoft.com/office/officeart/2005/8/layout/bProcess4"/>
    <dgm:cxn modelId="{55D06FA1-9EE1-4A49-ACB5-933156B2C27F}" type="presParOf" srcId="{6F698931-480F-40DA-ABAD-E5B24CCE3A63}" destId="{84852B6C-11F0-4E95-96B0-3ADD85168E40}" srcOrd="10" destOrd="0" presId="urn:microsoft.com/office/officeart/2005/8/layout/bProcess4"/>
    <dgm:cxn modelId="{A459287B-EB1E-421B-ACEE-E116C91C4788}" type="presParOf" srcId="{84852B6C-11F0-4E95-96B0-3ADD85168E40}" destId="{F7855F4E-9DB3-407B-9E9F-B6FE5C88F028}" srcOrd="0" destOrd="0" presId="urn:microsoft.com/office/officeart/2005/8/layout/bProcess4"/>
    <dgm:cxn modelId="{BC27E1B1-9759-4E18-9940-C17D3E08CD32}" type="presParOf" srcId="{84852B6C-11F0-4E95-96B0-3ADD85168E40}" destId="{A08CFB2D-C2B6-4BAA-A0B3-19763FAB5FBF}" srcOrd="1" destOrd="0" presId="urn:microsoft.com/office/officeart/2005/8/layout/bProcess4"/>
    <dgm:cxn modelId="{75C36F84-AA82-4F8E-8209-4201EBFE3411}" type="presParOf" srcId="{6F698931-480F-40DA-ABAD-E5B24CCE3A63}" destId="{C83E8BD6-9890-41D9-9F3F-3C63D6087B1E}" srcOrd="11" destOrd="0" presId="urn:microsoft.com/office/officeart/2005/8/layout/bProcess4"/>
    <dgm:cxn modelId="{095D3389-4D51-48F9-99C4-E9FE933CB0BA}" type="presParOf" srcId="{6F698931-480F-40DA-ABAD-E5B24CCE3A63}" destId="{3A8872EB-7963-44C8-B3AC-035B96E46D69}" srcOrd="12" destOrd="0" presId="urn:microsoft.com/office/officeart/2005/8/layout/bProcess4"/>
    <dgm:cxn modelId="{42A43E62-F004-4FE5-A008-076332D896C7}" type="presParOf" srcId="{3A8872EB-7963-44C8-B3AC-035B96E46D69}" destId="{65401FF7-CCBC-4E7C-885A-63CF7AF114A2}" srcOrd="0" destOrd="0" presId="urn:microsoft.com/office/officeart/2005/8/layout/bProcess4"/>
    <dgm:cxn modelId="{13A68514-D1CC-456F-91E4-45F09A0A5C4B}" type="presParOf" srcId="{3A8872EB-7963-44C8-B3AC-035B96E46D69}" destId="{7A47C534-7BF8-4B3A-8827-109DA0D3EA8A}" srcOrd="1" destOrd="0" presId="urn:microsoft.com/office/officeart/2005/8/layout/bProcess4"/>
    <dgm:cxn modelId="{171A3C3E-C700-4B74-B187-626DF60114A8}" type="presParOf" srcId="{6F698931-480F-40DA-ABAD-E5B24CCE3A63}" destId="{D506A9D2-C481-42E2-B3D8-235F9287E20A}" srcOrd="13" destOrd="0" presId="urn:microsoft.com/office/officeart/2005/8/layout/bProcess4"/>
    <dgm:cxn modelId="{315B9C92-FE79-494E-9210-481C62DC40DB}" type="presParOf" srcId="{6F698931-480F-40DA-ABAD-E5B24CCE3A63}" destId="{02B83991-4CF7-4118-B522-0938684DB642}" srcOrd="14" destOrd="0" presId="urn:microsoft.com/office/officeart/2005/8/layout/bProcess4"/>
    <dgm:cxn modelId="{5741BD19-857F-4B27-89EE-A880C8C18039}" type="presParOf" srcId="{02B83991-4CF7-4118-B522-0938684DB642}" destId="{F7413056-1B5D-4595-B399-CBD03CC090C7}" srcOrd="0" destOrd="0" presId="urn:microsoft.com/office/officeart/2005/8/layout/bProcess4"/>
    <dgm:cxn modelId="{DA31E522-CAB3-4474-8D4E-FFE496D877CF}" type="presParOf" srcId="{02B83991-4CF7-4118-B522-0938684DB642}" destId="{178302C7-2B3C-4945-9F71-655FCBDB267C}" srcOrd="1" destOrd="0" presId="urn:microsoft.com/office/officeart/2005/8/layout/bProcess4"/>
    <dgm:cxn modelId="{26BDB6E9-89CD-4D29-8E44-7EEA2E216A3E}" type="presParOf" srcId="{6F698931-480F-40DA-ABAD-E5B24CCE3A63}" destId="{42BCF6DF-26D2-4700-8509-E9DF2E5E5D1F}" srcOrd="15" destOrd="0" presId="urn:microsoft.com/office/officeart/2005/8/layout/bProcess4"/>
    <dgm:cxn modelId="{C5FCBF5F-F414-4B58-B38B-19CE6B2C2ACE}" type="presParOf" srcId="{6F698931-480F-40DA-ABAD-E5B24CCE3A63}" destId="{7CD1E856-3FA9-4420-A299-2181C76EE237}" srcOrd="16" destOrd="0" presId="urn:microsoft.com/office/officeart/2005/8/layout/bProcess4"/>
    <dgm:cxn modelId="{77204259-9BCE-4664-9F18-50C0E6491271}" type="presParOf" srcId="{7CD1E856-3FA9-4420-A299-2181C76EE237}" destId="{6D63FA55-21F0-4A64-B985-AFB5DA440528}" srcOrd="0" destOrd="0" presId="urn:microsoft.com/office/officeart/2005/8/layout/bProcess4"/>
    <dgm:cxn modelId="{BD92CC0E-38A5-4010-8EB0-221E7DA7F4B1}" type="presParOf" srcId="{7CD1E856-3FA9-4420-A299-2181C76EE237}" destId="{B6DB890D-43BB-44FD-B362-5F7749B2611B}" srcOrd="1" destOrd="0" presId="urn:microsoft.com/office/officeart/2005/8/layout/bProcess4"/>
    <dgm:cxn modelId="{C17C92BC-258B-4A3B-9E61-BA7FC5214733}" type="presParOf" srcId="{6F698931-480F-40DA-ABAD-E5B24CCE3A63}" destId="{CF26A37A-CDC3-47E1-9192-2050577746BF}" srcOrd="17" destOrd="0" presId="urn:microsoft.com/office/officeart/2005/8/layout/bProcess4"/>
    <dgm:cxn modelId="{3E9C9BC4-D4CC-4D05-90B4-68A8D5E0271D}" type="presParOf" srcId="{6F698931-480F-40DA-ABAD-E5B24CCE3A63}" destId="{F7AD218F-516B-4017-AAE3-506F342E8B3E}" srcOrd="18" destOrd="0" presId="urn:microsoft.com/office/officeart/2005/8/layout/bProcess4"/>
    <dgm:cxn modelId="{C1843395-A356-46AC-897A-8439C1711705}" type="presParOf" srcId="{F7AD218F-516B-4017-AAE3-506F342E8B3E}" destId="{B7B7CA78-325D-4026-B4E1-08D11C4847F8}" srcOrd="0" destOrd="0" presId="urn:microsoft.com/office/officeart/2005/8/layout/bProcess4"/>
    <dgm:cxn modelId="{BFDF016A-0463-4448-9334-7CAE67DCF18A}" type="presParOf" srcId="{F7AD218F-516B-4017-AAE3-506F342E8B3E}" destId="{3E1E386C-B790-4E44-A585-E0A681F5F54E}" srcOrd="1" destOrd="0" presId="urn:microsoft.com/office/officeart/2005/8/layout/bProcess4"/>
    <dgm:cxn modelId="{7D40391B-72AC-4213-805C-B09866439A2E}" type="presParOf" srcId="{6F698931-480F-40DA-ABAD-E5B24CCE3A63}" destId="{2EF8F26A-A624-4773-8B5A-95BB18490E10}" srcOrd="19" destOrd="0" presId="urn:microsoft.com/office/officeart/2005/8/layout/bProcess4"/>
    <dgm:cxn modelId="{139C22DC-6A73-476F-9E24-02211B399318}" type="presParOf" srcId="{6F698931-480F-40DA-ABAD-E5B24CCE3A63}" destId="{84EE68A4-5628-4BA9-B993-D6482BC5A7CF}" srcOrd="20" destOrd="0" presId="urn:microsoft.com/office/officeart/2005/8/layout/bProcess4"/>
    <dgm:cxn modelId="{B8D6D96C-0A62-4BCE-BCB0-F03C8FF850CD}" type="presParOf" srcId="{84EE68A4-5628-4BA9-B993-D6482BC5A7CF}" destId="{AF66BBE1-A10D-41A1-9996-FA2806A3BE10}" srcOrd="0" destOrd="0" presId="urn:microsoft.com/office/officeart/2005/8/layout/bProcess4"/>
    <dgm:cxn modelId="{9D4B0BF0-AB38-4A20-9208-DF486F9EAD3B}" type="presParOf" srcId="{84EE68A4-5628-4BA9-B993-D6482BC5A7CF}" destId="{DB894790-1E2D-40B8-8790-D28BF9C1959E}" srcOrd="1" destOrd="0" presId="urn:microsoft.com/office/officeart/2005/8/layout/bProcess4"/>
    <dgm:cxn modelId="{F9282B56-A17C-4341-A029-6545E8736ED2}" type="presParOf" srcId="{6F698931-480F-40DA-ABAD-E5B24CCE3A63}" destId="{AEB8B3C6-8A05-4BCB-835C-36E9BC52F164}" srcOrd="21" destOrd="0" presId="urn:microsoft.com/office/officeart/2005/8/layout/bProcess4"/>
    <dgm:cxn modelId="{B2784E11-A675-4EDC-8255-92CFD09526AA}" type="presParOf" srcId="{6F698931-480F-40DA-ABAD-E5B24CCE3A63}" destId="{61CF70CE-9129-4455-B01E-A6C4491DB251}" srcOrd="22" destOrd="0" presId="urn:microsoft.com/office/officeart/2005/8/layout/bProcess4"/>
    <dgm:cxn modelId="{92024362-229F-4227-8852-9CAF0D017329}" type="presParOf" srcId="{61CF70CE-9129-4455-B01E-A6C4491DB251}" destId="{CEC722D1-FE06-4A41-8D4C-17C346B39957}" srcOrd="0" destOrd="0" presId="urn:microsoft.com/office/officeart/2005/8/layout/bProcess4"/>
    <dgm:cxn modelId="{EDD7705F-2622-4FC7-899D-90BED888B5F4}" type="presParOf" srcId="{61CF70CE-9129-4455-B01E-A6C4491DB251}" destId="{61CAB344-7134-4CFE-AB65-BF0F70136291}" srcOrd="1" destOrd="0" presId="urn:microsoft.com/office/officeart/2005/8/layout/b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97CFAE-5DD9-4847-9302-7F9F33F1196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C40C0A3C-8E84-44F2-8FA8-EB49B3BF006F}">
      <dgm:prSet phldrT="[Text]" custT="1"/>
      <dgm:spPr/>
      <dgm:t>
        <a:bodyPr/>
        <a:lstStyle/>
        <a:p>
          <a:r>
            <a:rPr lang="en-US" sz="1800" dirty="0" smtClean="0">
              <a:latin typeface="Times New Roman" pitchFamily="18" charset="0"/>
              <a:cs typeface="Times New Roman" pitchFamily="18" charset="0"/>
            </a:rPr>
            <a:t>ECE Cabinet Committees</a:t>
          </a:r>
          <a:endParaRPr lang="en-US" sz="1800" dirty="0">
            <a:latin typeface="Times New Roman" pitchFamily="18" charset="0"/>
            <a:cs typeface="Times New Roman" pitchFamily="18" charset="0"/>
          </a:endParaRPr>
        </a:p>
      </dgm:t>
    </dgm:pt>
    <dgm:pt modelId="{FB1D399A-1C61-4393-A1E3-480EDBB5683D}" type="parTrans" cxnId="{7F65C6D6-DA21-46F3-97EF-BE54EA0F517E}">
      <dgm:prSet/>
      <dgm:spPr/>
      <dgm:t>
        <a:bodyPr/>
        <a:lstStyle/>
        <a:p>
          <a:endParaRPr lang="en-US"/>
        </a:p>
      </dgm:t>
    </dgm:pt>
    <dgm:pt modelId="{2AFA4AC5-64CC-4122-A7F4-488869E0505B}" type="sibTrans" cxnId="{7F65C6D6-DA21-46F3-97EF-BE54EA0F517E}">
      <dgm:prSet/>
      <dgm:spPr/>
      <dgm:t>
        <a:bodyPr/>
        <a:lstStyle/>
        <a:p>
          <a:endParaRPr lang="en-US"/>
        </a:p>
      </dgm:t>
    </dgm:pt>
    <dgm:pt modelId="{2DCBF4DD-FD93-4B54-A062-32DE9CBDAD34}">
      <dgm:prSet phldrT="[Text]" custT="1"/>
      <dgm:spPr/>
      <dgm:t>
        <a:bodyPr/>
        <a:lstStyle/>
        <a:p>
          <a:r>
            <a:rPr lang="en-US" sz="1800" dirty="0" smtClean="0">
              <a:latin typeface="Times New Roman" pitchFamily="18" charset="0"/>
              <a:cs typeface="Times New Roman" pitchFamily="18" charset="0"/>
            </a:rPr>
            <a:t>Data </a:t>
          </a:r>
        </a:p>
        <a:p>
          <a:r>
            <a:rPr lang="en-US" sz="1800" dirty="0" smtClean="0">
              <a:latin typeface="Times New Roman" pitchFamily="18" charset="0"/>
              <a:cs typeface="Times New Roman" pitchFamily="18" charset="0"/>
            </a:rPr>
            <a:t>Workforce and Program Improvement  </a:t>
          </a:r>
          <a:endParaRPr lang="en-US" sz="1800" dirty="0">
            <a:latin typeface="Times New Roman" pitchFamily="18" charset="0"/>
            <a:cs typeface="Times New Roman" pitchFamily="18" charset="0"/>
          </a:endParaRPr>
        </a:p>
      </dgm:t>
    </dgm:pt>
    <dgm:pt modelId="{CCF3084B-CD90-47D9-99E4-1DA39A4BB33F}" type="parTrans" cxnId="{8E21FCCC-245E-4BDC-88E7-B510E088B755}">
      <dgm:prSet/>
      <dgm:spPr/>
      <dgm:t>
        <a:bodyPr/>
        <a:lstStyle/>
        <a:p>
          <a:endParaRPr lang="en-US" dirty="0"/>
        </a:p>
      </dgm:t>
    </dgm:pt>
    <dgm:pt modelId="{4611FD4F-9F04-4584-8E4F-B51172F788AF}" type="sibTrans" cxnId="{8E21FCCC-245E-4BDC-88E7-B510E088B755}">
      <dgm:prSet/>
      <dgm:spPr/>
      <dgm:t>
        <a:bodyPr/>
        <a:lstStyle/>
        <a:p>
          <a:endParaRPr lang="en-US"/>
        </a:p>
      </dgm:t>
    </dgm:pt>
    <dgm:pt modelId="{3271CBEE-2591-4802-B818-E7F59F37C799}">
      <dgm:prSet phldrT="[Text]" custT="1"/>
      <dgm:spPr/>
      <dgm:t>
        <a:bodyPr/>
        <a:lstStyle/>
        <a:p>
          <a:r>
            <a:rPr lang="en-US" sz="1800" dirty="0" smtClean="0">
              <a:latin typeface="Times New Roman" pitchFamily="18" charset="0"/>
              <a:cs typeface="Times New Roman" pitchFamily="18" charset="0"/>
            </a:rPr>
            <a:t>Workforce </a:t>
          </a:r>
        </a:p>
        <a:p>
          <a:r>
            <a:rPr lang="en-US" sz="1800" dirty="0" smtClean="0">
              <a:latin typeface="Times New Roman" pitchFamily="18" charset="0"/>
              <a:cs typeface="Times New Roman" pitchFamily="18" charset="0"/>
            </a:rPr>
            <a:t>CKCs</a:t>
          </a:r>
        </a:p>
        <a:p>
          <a:r>
            <a:rPr lang="en-US" sz="1800" dirty="0" smtClean="0">
              <a:latin typeface="Times New Roman" pitchFamily="18" charset="0"/>
              <a:cs typeface="Times New Roman" pitchFamily="18" charset="0"/>
            </a:rPr>
            <a:t>Higher  Education </a:t>
          </a:r>
        </a:p>
        <a:p>
          <a:r>
            <a:rPr lang="en-US" sz="1800" dirty="0" smtClean="0">
              <a:latin typeface="Times New Roman" pitchFamily="18" charset="0"/>
              <a:cs typeface="Times New Roman" pitchFamily="18" charset="0"/>
            </a:rPr>
            <a:t> RFPs</a:t>
          </a:r>
        </a:p>
      </dgm:t>
    </dgm:pt>
    <dgm:pt modelId="{9B6BBC9B-AF1E-4996-8768-101CEF0BFDEF}" type="parTrans" cxnId="{4C6FADF0-409A-4938-B09A-BC21B006CFBF}">
      <dgm:prSet/>
      <dgm:spPr/>
      <dgm:t>
        <a:bodyPr/>
        <a:lstStyle/>
        <a:p>
          <a:endParaRPr lang="en-US" dirty="0"/>
        </a:p>
      </dgm:t>
    </dgm:pt>
    <dgm:pt modelId="{E167BFA8-5CF1-4CF7-A95F-FC57CF8B20B8}" type="sibTrans" cxnId="{4C6FADF0-409A-4938-B09A-BC21B006CFBF}">
      <dgm:prSet/>
      <dgm:spPr/>
      <dgm:t>
        <a:bodyPr/>
        <a:lstStyle/>
        <a:p>
          <a:endParaRPr lang="en-US"/>
        </a:p>
      </dgm:t>
    </dgm:pt>
    <dgm:pt modelId="{A48AF36A-8E41-4D04-BAB8-780CB239E394}">
      <dgm:prSet phldrT="[Text]" custT="1"/>
      <dgm:spPr/>
      <dgm:t>
        <a:bodyPr/>
        <a:lstStyle/>
        <a:p>
          <a:r>
            <a:rPr lang="en-US" sz="1800" dirty="0" smtClean="0">
              <a:latin typeface="Times New Roman" pitchFamily="18" charset="0"/>
              <a:cs typeface="Times New Roman" pitchFamily="18" charset="0"/>
            </a:rPr>
            <a:t>Early Learning Development Standards</a:t>
          </a:r>
        </a:p>
        <a:p>
          <a:r>
            <a:rPr lang="en-US" sz="1800" dirty="0" smtClean="0">
              <a:latin typeface="Times New Roman" pitchFamily="18" charset="0"/>
              <a:cs typeface="Times New Roman" pitchFamily="18" charset="0"/>
            </a:rPr>
            <a:t>Curriculum  </a:t>
          </a:r>
          <a:endParaRPr lang="en-US" sz="1800" dirty="0">
            <a:latin typeface="Times New Roman" pitchFamily="18" charset="0"/>
            <a:cs typeface="Times New Roman" pitchFamily="18" charset="0"/>
          </a:endParaRPr>
        </a:p>
      </dgm:t>
    </dgm:pt>
    <dgm:pt modelId="{BDC4E0C3-39CE-4FAA-8B12-0BD66237373E}" type="parTrans" cxnId="{FF660867-AC8D-4204-81F3-4AFF6D089C76}">
      <dgm:prSet/>
      <dgm:spPr/>
      <dgm:t>
        <a:bodyPr/>
        <a:lstStyle/>
        <a:p>
          <a:endParaRPr lang="en-US" dirty="0"/>
        </a:p>
      </dgm:t>
    </dgm:pt>
    <dgm:pt modelId="{18C58E2F-037A-4AAC-BE1D-F052EC947D28}" type="sibTrans" cxnId="{FF660867-AC8D-4204-81F3-4AFF6D089C76}">
      <dgm:prSet/>
      <dgm:spPr/>
      <dgm:t>
        <a:bodyPr/>
        <a:lstStyle/>
        <a:p>
          <a:endParaRPr lang="en-US"/>
        </a:p>
      </dgm:t>
    </dgm:pt>
    <dgm:pt modelId="{E8B5EB26-7FA2-4C4F-BFD6-1D08D9D1BA62}">
      <dgm:prSet phldrT="[Text]" custT="1"/>
      <dgm:spPr/>
      <dgm:t>
        <a:bodyPr/>
        <a:lstStyle/>
        <a:p>
          <a:r>
            <a:rPr lang="en-US" sz="1800" dirty="0" smtClean="0">
              <a:latin typeface="Times New Roman" pitchFamily="18" charset="0"/>
              <a:cs typeface="Times New Roman" pitchFamily="18" charset="0"/>
            </a:rPr>
            <a:t>TQRIS</a:t>
          </a:r>
        </a:p>
        <a:p>
          <a:r>
            <a:rPr lang="en-US" sz="1800" dirty="0" smtClean="0">
              <a:latin typeface="Times New Roman" pitchFamily="18" charset="0"/>
              <a:cs typeface="Times New Roman" pitchFamily="18" charset="0"/>
            </a:rPr>
            <a:t>Co-Chair</a:t>
          </a:r>
          <a:endParaRPr lang="en-US" sz="1800" dirty="0">
            <a:latin typeface="Times New Roman" pitchFamily="18" charset="0"/>
            <a:cs typeface="Times New Roman" pitchFamily="18" charset="0"/>
          </a:endParaRPr>
        </a:p>
      </dgm:t>
    </dgm:pt>
    <dgm:pt modelId="{72C90554-7052-47D6-ACAB-68A64AFE8E58}" type="parTrans" cxnId="{AD09457C-69A2-4B88-84E3-F5D0699281E5}">
      <dgm:prSet/>
      <dgm:spPr/>
      <dgm:t>
        <a:bodyPr/>
        <a:lstStyle/>
        <a:p>
          <a:endParaRPr lang="en-US" dirty="0"/>
        </a:p>
      </dgm:t>
    </dgm:pt>
    <dgm:pt modelId="{5B6BDBD4-4E42-4C4A-8C2F-7C9E4AAEDDF9}" type="sibTrans" cxnId="{AD09457C-69A2-4B88-84E3-F5D0699281E5}">
      <dgm:prSet/>
      <dgm:spPr/>
      <dgm:t>
        <a:bodyPr/>
        <a:lstStyle/>
        <a:p>
          <a:endParaRPr lang="en-US"/>
        </a:p>
      </dgm:t>
    </dgm:pt>
    <dgm:pt modelId="{0558844D-5A70-4DA3-B1D8-376C0D1EC565}" type="pres">
      <dgm:prSet presAssocID="{7B97CFAE-5DD9-4847-9302-7F9F33F1196C}" presName="cycle" presStyleCnt="0">
        <dgm:presLayoutVars>
          <dgm:chMax val="1"/>
          <dgm:dir/>
          <dgm:animLvl val="ctr"/>
          <dgm:resizeHandles val="exact"/>
        </dgm:presLayoutVars>
      </dgm:prSet>
      <dgm:spPr/>
      <dgm:t>
        <a:bodyPr/>
        <a:lstStyle/>
        <a:p>
          <a:endParaRPr lang="en-US"/>
        </a:p>
      </dgm:t>
    </dgm:pt>
    <dgm:pt modelId="{93509DF5-5494-437C-8A00-93C7435ED77F}" type="pres">
      <dgm:prSet presAssocID="{C40C0A3C-8E84-44F2-8FA8-EB49B3BF006F}" presName="centerShape" presStyleLbl="node0" presStyleIdx="0" presStyleCnt="1" custScaleX="159997" custScaleY="113827" custLinFactNeighborX="904" custLinFactNeighborY="151"/>
      <dgm:spPr/>
      <dgm:t>
        <a:bodyPr/>
        <a:lstStyle/>
        <a:p>
          <a:endParaRPr lang="en-US"/>
        </a:p>
      </dgm:t>
    </dgm:pt>
    <dgm:pt modelId="{4F97884C-5A85-4C90-A7D8-2B605EFF76DA}" type="pres">
      <dgm:prSet presAssocID="{CCF3084B-CD90-47D9-99E4-1DA39A4BB33F}" presName="Name9" presStyleLbl="parChTrans1D2" presStyleIdx="0" presStyleCnt="4"/>
      <dgm:spPr/>
      <dgm:t>
        <a:bodyPr/>
        <a:lstStyle/>
        <a:p>
          <a:endParaRPr lang="en-US"/>
        </a:p>
      </dgm:t>
    </dgm:pt>
    <dgm:pt modelId="{46638ECB-A7E3-4FEA-8EBA-DE5B80C9B3BF}" type="pres">
      <dgm:prSet presAssocID="{CCF3084B-CD90-47D9-99E4-1DA39A4BB33F}" presName="connTx" presStyleLbl="parChTrans1D2" presStyleIdx="0" presStyleCnt="4"/>
      <dgm:spPr/>
      <dgm:t>
        <a:bodyPr/>
        <a:lstStyle/>
        <a:p>
          <a:endParaRPr lang="en-US"/>
        </a:p>
      </dgm:t>
    </dgm:pt>
    <dgm:pt modelId="{02368916-2A19-4C50-BAE6-B2475E0E2C0A}" type="pres">
      <dgm:prSet presAssocID="{2DCBF4DD-FD93-4B54-A062-32DE9CBDAD34}" presName="node" presStyleLbl="node1" presStyleIdx="0" presStyleCnt="4" custScaleX="176616" custScaleY="108903" custRadScaleRad="97573" custRadScaleInc="-696">
        <dgm:presLayoutVars>
          <dgm:bulletEnabled val="1"/>
        </dgm:presLayoutVars>
      </dgm:prSet>
      <dgm:spPr/>
      <dgm:t>
        <a:bodyPr/>
        <a:lstStyle/>
        <a:p>
          <a:endParaRPr lang="en-US"/>
        </a:p>
      </dgm:t>
    </dgm:pt>
    <dgm:pt modelId="{8C2FD3BA-1C67-408C-AA2E-6800F29E2453}" type="pres">
      <dgm:prSet presAssocID="{9B6BBC9B-AF1E-4996-8768-101CEF0BFDEF}" presName="Name9" presStyleLbl="parChTrans1D2" presStyleIdx="1" presStyleCnt="4"/>
      <dgm:spPr/>
      <dgm:t>
        <a:bodyPr/>
        <a:lstStyle/>
        <a:p>
          <a:endParaRPr lang="en-US"/>
        </a:p>
      </dgm:t>
    </dgm:pt>
    <dgm:pt modelId="{C66A0C15-F283-44A0-9014-987C90991F1C}" type="pres">
      <dgm:prSet presAssocID="{9B6BBC9B-AF1E-4996-8768-101CEF0BFDEF}" presName="connTx" presStyleLbl="parChTrans1D2" presStyleIdx="1" presStyleCnt="4"/>
      <dgm:spPr/>
      <dgm:t>
        <a:bodyPr/>
        <a:lstStyle/>
        <a:p>
          <a:endParaRPr lang="en-US"/>
        </a:p>
      </dgm:t>
    </dgm:pt>
    <dgm:pt modelId="{1EF30E80-72E2-4120-8C30-63FB1AACA798}" type="pres">
      <dgm:prSet presAssocID="{3271CBEE-2591-4802-B818-E7F59F37C799}" presName="node" presStyleLbl="node1" presStyleIdx="1" presStyleCnt="4" custScaleX="189063" custScaleY="123078" custRadScaleRad="184032" custRadScaleInc="-894">
        <dgm:presLayoutVars>
          <dgm:bulletEnabled val="1"/>
        </dgm:presLayoutVars>
      </dgm:prSet>
      <dgm:spPr/>
      <dgm:t>
        <a:bodyPr/>
        <a:lstStyle/>
        <a:p>
          <a:endParaRPr lang="en-US"/>
        </a:p>
      </dgm:t>
    </dgm:pt>
    <dgm:pt modelId="{06EA7A42-8C56-4680-A49B-6BA65C548C8F}" type="pres">
      <dgm:prSet presAssocID="{BDC4E0C3-39CE-4FAA-8B12-0BD66237373E}" presName="Name9" presStyleLbl="parChTrans1D2" presStyleIdx="2" presStyleCnt="4"/>
      <dgm:spPr/>
      <dgm:t>
        <a:bodyPr/>
        <a:lstStyle/>
        <a:p>
          <a:endParaRPr lang="en-US"/>
        </a:p>
      </dgm:t>
    </dgm:pt>
    <dgm:pt modelId="{0FA9B248-8F4A-4BB0-9307-6DDD9633918D}" type="pres">
      <dgm:prSet presAssocID="{BDC4E0C3-39CE-4FAA-8B12-0BD66237373E}" presName="connTx" presStyleLbl="parChTrans1D2" presStyleIdx="2" presStyleCnt="4"/>
      <dgm:spPr/>
      <dgm:t>
        <a:bodyPr/>
        <a:lstStyle/>
        <a:p>
          <a:endParaRPr lang="en-US"/>
        </a:p>
      </dgm:t>
    </dgm:pt>
    <dgm:pt modelId="{BFFBADAC-0055-43DF-86C5-9861462380DD}" type="pres">
      <dgm:prSet presAssocID="{A48AF36A-8E41-4D04-BAB8-780CB239E394}" presName="node" presStyleLbl="node1" presStyleIdx="2" presStyleCnt="4" custScaleX="162712" custScaleY="109954" custRadScaleRad="99201" custRadScaleInc="-3659">
        <dgm:presLayoutVars>
          <dgm:bulletEnabled val="1"/>
        </dgm:presLayoutVars>
      </dgm:prSet>
      <dgm:spPr/>
      <dgm:t>
        <a:bodyPr/>
        <a:lstStyle/>
        <a:p>
          <a:endParaRPr lang="en-US"/>
        </a:p>
      </dgm:t>
    </dgm:pt>
    <dgm:pt modelId="{3F6EFB8C-A098-43DC-A732-20D15C51E5CD}" type="pres">
      <dgm:prSet presAssocID="{72C90554-7052-47D6-ACAB-68A64AFE8E58}" presName="Name9" presStyleLbl="parChTrans1D2" presStyleIdx="3" presStyleCnt="4"/>
      <dgm:spPr/>
      <dgm:t>
        <a:bodyPr/>
        <a:lstStyle/>
        <a:p>
          <a:endParaRPr lang="en-US"/>
        </a:p>
      </dgm:t>
    </dgm:pt>
    <dgm:pt modelId="{22D40E37-9094-4335-B515-8D3BBD8D73E3}" type="pres">
      <dgm:prSet presAssocID="{72C90554-7052-47D6-ACAB-68A64AFE8E58}" presName="connTx" presStyleLbl="parChTrans1D2" presStyleIdx="3" presStyleCnt="4"/>
      <dgm:spPr/>
      <dgm:t>
        <a:bodyPr/>
        <a:lstStyle/>
        <a:p>
          <a:endParaRPr lang="en-US"/>
        </a:p>
      </dgm:t>
    </dgm:pt>
    <dgm:pt modelId="{978E7AF4-3886-41CA-BCBF-CB9214094650}" type="pres">
      <dgm:prSet presAssocID="{E8B5EB26-7FA2-4C4F-BFD6-1D08D9D1BA62}" presName="node" presStyleLbl="node1" presStyleIdx="3" presStyleCnt="4" custScaleX="170308" custScaleY="110464" custRadScaleRad="178406" custRadScaleInc="922">
        <dgm:presLayoutVars>
          <dgm:bulletEnabled val="1"/>
        </dgm:presLayoutVars>
      </dgm:prSet>
      <dgm:spPr/>
      <dgm:t>
        <a:bodyPr/>
        <a:lstStyle/>
        <a:p>
          <a:endParaRPr lang="en-US"/>
        </a:p>
      </dgm:t>
    </dgm:pt>
  </dgm:ptLst>
  <dgm:cxnLst>
    <dgm:cxn modelId="{03EAEC92-E24F-43D0-9301-8A8D7AAB4091}" type="presOf" srcId="{C40C0A3C-8E84-44F2-8FA8-EB49B3BF006F}" destId="{93509DF5-5494-437C-8A00-93C7435ED77F}" srcOrd="0" destOrd="0" presId="urn:microsoft.com/office/officeart/2005/8/layout/radial1"/>
    <dgm:cxn modelId="{BB72DD2D-6EE7-421C-97C7-B09F40E6B984}" type="presOf" srcId="{2DCBF4DD-FD93-4B54-A062-32DE9CBDAD34}" destId="{02368916-2A19-4C50-BAE6-B2475E0E2C0A}" srcOrd="0" destOrd="0" presId="urn:microsoft.com/office/officeart/2005/8/layout/radial1"/>
    <dgm:cxn modelId="{0EE241E8-B53B-44E9-B516-36443D3A067A}" type="presOf" srcId="{3271CBEE-2591-4802-B818-E7F59F37C799}" destId="{1EF30E80-72E2-4120-8C30-63FB1AACA798}" srcOrd="0" destOrd="0" presId="urn:microsoft.com/office/officeart/2005/8/layout/radial1"/>
    <dgm:cxn modelId="{AD09457C-69A2-4B88-84E3-F5D0699281E5}" srcId="{C40C0A3C-8E84-44F2-8FA8-EB49B3BF006F}" destId="{E8B5EB26-7FA2-4C4F-BFD6-1D08D9D1BA62}" srcOrd="3" destOrd="0" parTransId="{72C90554-7052-47D6-ACAB-68A64AFE8E58}" sibTransId="{5B6BDBD4-4E42-4C4A-8C2F-7C9E4AAEDDF9}"/>
    <dgm:cxn modelId="{5762334E-239B-44D1-880F-7BBFA7B4B24E}" type="presOf" srcId="{7B97CFAE-5DD9-4847-9302-7F9F33F1196C}" destId="{0558844D-5A70-4DA3-B1D8-376C0D1EC565}" srcOrd="0" destOrd="0" presId="urn:microsoft.com/office/officeart/2005/8/layout/radial1"/>
    <dgm:cxn modelId="{8E21FCCC-245E-4BDC-88E7-B510E088B755}" srcId="{C40C0A3C-8E84-44F2-8FA8-EB49B3BF006F}" destId="{2DCBF4DD-FD93-4B54-A062-32DE9CBDAD34}" srcOrd="0" destOrd="0" parTransId="{CCF3084B-CD90-47D9-99E4-1DA39A4BB33F}" sibTransId="{4611FD4F-9F04-4584-8E4F-B51172F788AF}"/>
    <dgm:cxn modelId="{7F65C6D6-DA21-46F3-97EF-BE54EA0F517E}" srcId="{7B97CFAE-5DD9-4847-9302-7F9F33F1196C}" destId="{C40C0A3C-8E84-44F2-8FA8-EB49B3BF006F}" srcOrd="0" destOrd="0" parTransId="{FB1D399A-1C61-4393-A1E3-480EDBB5683D}" sibTransId="{2AFA4AC5-64CC-4122-A7F4-488869E0505B}"/>
    <dgm:cxn modelId="{0ADB4BD1-28E5-4BBB-852B-38A8E7AE502E}" type="presOf" srcId="{BDC4E0C3-39CE-4FAA-8B12-0BD66237373E}" destId="{0FA9B248-8F4A-4BB0-9307-6DDD9633918D}" srcOrd="1" destOrd="0" presId="urn:microsoft.com/office/officeart/2005/8/layout/radial1"/>
    <dgm:cxn modelId="{4C6FADF0-409A-4938-B09A-BC21B006CFBF}" srcId="{C40C0A3C-8E84-44F2-8FA8-EB49B3BF006F}" destId="{3271CBEE-2591-4802-B818-E7F59F37C799}" srcOrd="1" destOrd="0" parTransId="{9B6BBC9B-AF1E-4996-8768-101CEF0BFDEF}" sibTransId="{E167BFA8-5CF1-4CF7-A95F-FC57CF8B20B8}"/>
    <dgm:cxn modelId="{65AF875E-62D6-403F-B34B-CFD9810571D2}" type="presOf" srcId="{CCF3084B-CD90-47D9-99E4-1DA39A4BB33F}" destId="{46638ECB-A7E3-4FEA-8EBA-DE5B80C9B3BF}" srcOrd="1" destOrd="0" presId="urn:microsoft.com/office/officeart/2005/8/layout/radial1"/>
    <dgm:cxn modelId="{8CC619C6-1DCF-40F6-BE7C-F89093E902CC}" type="presOf" srcId="{9B6BBC9B-AF1E-4996-8768-101CEF0BFDEF}" destId="{C66A0C15-F283-44A0-9014-987C90991F1C}" srcOrd="1" destOrd="0" presId="urn:microsoft.com/office/officeart/2005/8/layout/radial1"/>
    <dgm:cxn modelId="{9F6CD2C8-E322-4929-B474-0B9E5330CE79}" type="presOf" srcId="{72C90554-7052-47D6-ACAB-68A64AFE8E58}" destId="{3F6EFB8C-A098-43DC-A732-20D15C51E5CD}" srcOrd="0" destOrd="0" presId="urn:microsoft.com/office/officeart/2005/8/layout/radial1"/>
    <dgm:cxn modelId="{B398EA53-BD52-4A6B-88F8-1964AFE71231}" type="presOf" srcId="{E8B5EB26-7FA2-4C4F-BFD6-1D08D9D1BA62}" destId="{978E7AF4-3886-41CA-BCBF-CB9214094650}" srcOrd="0" destOrd="0" presId="urn:microsoft.com/office/officeart/2005/8/layout/radial1"/>
    <dgm:cxn modelId="{7EF1A0C1-8EFE-4A61-A549-7B7A38C2B857}" type="presOf" srcId="{9B6BBC9B-AF1E-4996-8768-101CEF0BFDEF}" destId="{8C2FD3BA-1C67-408C-AA2E-6800F29E2453}" srcOrd="0" destOrd="0" presId="urn:microsoft.com/office/officeart/2005/8/layout/radial1"/>
    <dgm:cxn modelId="{FF660867-AC8D-4204-81F3-4AFF6D089C76}" srcId="{C40C0A3C-8E84-44F2-8FA8-EB49B3BF006F}" destId="{A48AF36A-8E41-4D04-BAB8-780CB239E394}" srcOrd="2" destOrd="0" parTransId="{BDC4E0C3-39CE-4FAA-8B12-0BD66237373E}" sibTransId="{18C58E2F-037A-4AAC-BE1D-F052EC947D28}"/>
    <dgm:cxn modelId="{9BDE5EC8-ED54-4D59-AACC-410394A1693E}" type="presOf" srcId="{A48AF36A-8E41-4D04-BAB8-780CB239E394}" destId="{BFFBADAC-0055-43DF-86C5-9861462380DD}" srcOrd="0" destOrd="0" presId="urn:microsoft.com/office/officeart/2005/8/layout/radial1"/>
    <dgm:cxn modelId="{E0684CAB-6AFA-4A1B-ADB0-3F744709E328}" type="presOf" srcId="{CCF3084B-CD90-47D9-99E4-1DA39A4BB33F}" destId="{4F97884C-5A85-4C90-A7D8-2B605EFF76DA}" srcOrd="0" destOrd="0" presId="urn:microsoft.com/office/officeart/2005/8/layout/radial1"/>
    <dgm:cxn modelId="{295B7E86-2441-4645-8C4F-E1D109ABEA1B}" type="presOf" srcId="{72C90554-7052-47D6-ACAB-68A64AFE8E58}" destId="{22D40E37-9094-4335-B515-8D3BBD8D73E3}" srcOrd="1" destOrd="0" presId="urn:microsoft.com/office/officeart/2005/8/layout/radial1"/>
    <dgm:cxn modelId="{98C36EFE-F748-4451-ADBA-525A691F5070}" type="presOf" srcId="{BDC4E0C3-39CE-4FAA-8B12-0BD66237373E}" destId="{06EA7A42-8C56-4680-A49B-6BA65C548C8F}" srcOrd="0" destOrd="0" presId="urn:microsoft.com/office/officeart/2005/8/layout/radial1"/>
    <dgm:cxn modelId="{6D7EDA5B-BB83-4C0E-9CDE-6FAD0407D3AB}" type="presParOf" srcId="{0558844D-5A70-4DA3-B1D8-376C0D1EC565}" destId="{93509DF5-5494-437C-8A00-93C7435ED77F}" srcOrd="0" destOrd="0" presId="urn:microsoft.com/office/officeart/2005/8/layout/radial1"/>
    <dgm:cxn modelId="{85C77C9B-9E30-4CCE-B0F7-B9279B8CD44D}" type="presParOf" srcId="{0558844D-5A70-4DA3-B1D8-376C0D1EC565}" destId="{4F97884C-5A85-4C90-A7D8-2B605EFF76DA}" srcOrd="1" destOrd="0" presId="urn:microsoft.com/office/officeart/2005/8/layout/radial1"/>
    <dgm:cxn modelId="{35B13412-04A8-429C-8D76-B9D6553B3DB0}" type="presParOf" srcId="{4F97884C-5A85-4C90-A7D8-2B605EFF76DA}" destId="{46638ECB-A7E3-4FEA-8EBA-DE5B80C9B3BF}" srcOrd="0" destOrd="0" presId="urn:microsoft.com/office/officeart/2005/8/layout/radial1"/>
    <dgm:cxn modelId="{7737ABA1-E7E1-48B2-886D-D7E0C3DB486C}" type="presParOf" srcId="{0558844D-5A70-4DA3-B1D8-376C0D1EC565}" destId="{02368916-2A19-4C50-BAE6-B2475E0E2C0A}" srcOrd="2" destOrd="0" presId="urn:microsoft.com/office/officeart/2005/8/layout/radial1"/>
    <dgm:cxn modelId="{F0EC9964-76A1-4846-8998-9C7AFBCC9E9A}" type="presParOf" srcId="{0558844D-5A70-4DA3-B1D8-376C0D1EC565}" destId="{8C2FD3BA-1C67-408C-AA2E-6800F29E2453}" srcOrd="3" destOrd="0" presId="urn:microsoft.com/office/officeart/2005/8/layout/radial1"/>
    <dgm:cxn modelId="{6B35A096-40EF-4343-8107-D77880DD664D}" type="presParOf" srcId="{8C2FD3BA-1C67-408C-AA2E-6800F29E2453}" destId="{C66A0C15-F283-44A0-9014-987C90991F1C}" srcOrd="0" destOrd="0" presId="urn:microsoft.com/office/officeart/2005/8/layout/radial1"/>
    <dgm:cxn modelId="{A8616F0A-B924-478F-B882-312E474D1F57}" type="presParOf" srcId="{0558844D-5A70-4DA3-B1D8-376C0D1EC565}" destId="{1EF30E80-72E2-4120-8C30-63FB1AACA798}" srcOrd="4" destOrd="0" presId="urn:microsoft.com/office/officeart/2005/8/layout/radial1"/>
    <dgm:cxn modelId="{8169B931-F33D-45A0-ADDE-20AAD01D957B}" type="presParOf" srcId="{0558844D-5A70-4DA3-B1D8-376C0D1EC565}" destId="{06EA7A42-8C56-4680-A49B-6BA65C548C8F}" srcOrd="5" destOrd="0" presId="urn:microsoft.com/office/officeart/2005/8/layout/radial1"/>
    <dgm:cxn modelId="{0F19CB9C-DCA4-4ED4-8063-88DE2ADEF828}" type="presParOf" srcId="{06EA7A42-8C56-4680-A49B-6BA65C548C8F}" destId="{0FA9B248-8F4A-4BB0-9307-6DDD9633918D}" srcOrd="0" destOrd="0" presId="urn:microsoft.com/office/officeart/2005/8/layout/radial1"/>
    <dgm:cxn modelId="{017CC050-603F-43EA-AD20-A465C575E377}" type="presParOf" srcId="{0558844D-5A70-4DA3-B1D8-376C0D1EC565}" destId="{BFFBADAC-0055-43DF-86C5-9861462380DD}" srcOrd="6" destOrd="0" presId="urn:microsoft.com/office/officeart/2005/8/layout/radial1"/>
    <dgm:cxn modelId="{35ADAA0A-8C96-4454-8612-F57EF53C92BE}" type="presParOf" srcId="{0558844D-5A70-4DA3-B1D8-376C0D1EC565}" destId="{3F6EFB8C-A098-43DC-A732-20D15C51E5CD}" srcOrd="7" destOrd="0" presId="urn:microsoft.com/office/officeart/2005/8/layout/radial1"/>
    <dgm:cxn modelId="{EF2802E1-2EC4-47F3-B89A-1E9648296671}" type="presParOf" srcId="{3F6EFB8C-A098-43DC-A732-20D15C51E5CD}" destId="{22D40E37-9094-4335-B515-8D3BBD8D73E3}" srcOrd="0" destOrd="0" presId="urn:microsoft.com/office/officeart/2005/8/layout/radial1"/>
    <dgm:cxn modelId="{630E1FB0-B05F-4251-9125-C239E6514F9B}" type="presParOf" srcId="{0558844D-5A70-4DA3-B1D8-376C0D1EC565}" destId="{978E7AF4-3886-41CA-BCBF-CB9214094650}"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989781-B6A7-4861-964D-A296BAC183FB}"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5B625771-AC1F-4FCA-84CE-672E39D6E3B2}">
      <dgm:prSet phldrT="[Text]" custT="1"/>
      <dgm:spPr/>
      <dgm:t>
        <a:bodyPr/>
        <a:lstStyle/>
        <a:p>
          <a:r>
            <a:rPr lang="en-US" sz="1800" dirty="0" smtClean="0">
              <a:latin typeface="Times New Roman" pitchFamily="18" charset="0"/>
              <a:cs typeface="Times New Roman" pitchFamily="18" charset="0"/>
            </a:rPr>
            <a:t>PARTICIPANT RECORD LINKED TO EMPLOYER RECORD AND PROGRAM</a:t>
          </a:r>
          <a:endParaRPr lang="en-US" sz="1800" dirty="0">
            <a:latin typeface="Times New Roman" pitchFamily="18" charset="0"/>
            <a:cs typeface="Times New Roman" pitchFamily="18" charset="0"/>
          </a:endParaRPr>
        </a:p>
      </dgm:t>
    </dgm:pt>
    <dgm:pt modelId="{6BF7A990-B50A-432B-A8E2-0BFC3358A86B}" type="parTrans" cxnId="{7556BEE8-AF31-4D57-90C8-8D2E8B15963E}">
      <dgm:prSet/>
      <dgm:spPr/>
      <dgm:t>
        <a:bodyPr/>
        <a:lstStyle/>
        <a:p>
          <a:endParaRPr lang="en-US"/>
        </a:p>
      </dgm:t>
    </dgm:pt>
    <dgm:pt modelId="{4936B2BA-0852-43B1-A051-A2C5309BCA28}" type="sibTrans" cxnId="{7556BEE8-AF31-4D57-90C8-8D2E8B15963E}">
      <dgm:prSet/>
      <dgm:spPr/>
      <dgm:t>
        <a:bodyPr/>
        <a:lstStyle/>
        <a:p>
          <a:endParaRPr lang="en-US"/>
        </a:p>
      </dgm:t>
    </dgm:pt>
    <dgm:pt modelId="{E62FDFFF-A9CF-4422-96E5-9322A5970433}">
      <dgm:prSet phldrT="[Text]" custT="1"/>
      <dgm:spPr/>
      <dgm:t>
        <a:bodyPr/>
        <a:lstStyle/>
        <a:p>
          <a:r>
            <a:rPr lang="en-US" sz="1200" b="1" dirty="0" smtClean="0">
              <a:latin typeface="Times New Roman" pitchFamily="18" charset="0"/>
              <a:cs typeface="Times New Roman" pitchFamily="18" charset="0"/>
            </a:rPr>
            <a:t>Participant Reports, Resume Builder</a:t>
          </a:r>
          <a:endParaRPr lang="en-US" sz="1200" b="1" dirty="0">
            <a:latin typeface="Times New Roman" pitchFamily="18" charset="0"/>
            <a:cs typeface="Times New Roman" pitchFamily="18" charset="0"/>
          </a:endParaRPr>
        </a:p>
      </dgm:t>
    </dgm:pt>
    <dgm:pt modelId="{99ED673B-1D93-4189-BEE5-4AE73E96D3F5}" type="parTrans" cxnId="{8F45CA56-B465-4EE1-A47B-53AB24EA67B7}">
      <dgm:prSet/>
      <dgm:spPr/>
      <dgm:t>
        <a:bodyPr/>
        <a:lstStyle/>
        <a:p>
          <a:endParaRPr lang="en-US" dirty="0"/>
        </a:p>
      </dgm:t>
    </dgm:pt>
    <dgm:pt modelId="{D44F97D2-C2B9-4147-8811-B5B1283DC1F4}" type="sibTrans" cxnId="{8F45CA56-B465-4EE1-A47B-53AB24EA67B7}">
      <dgm:prSet/>
      <dgm:spPr/>
      <dgm:t>
        <a:bodyPr/>
        <a:lstStyle/>
        <a:p>
          <a:endParaRPr lang="en-US"/>
        </a:p>
      </dgm:t>
    </dgm:pt>
    <dgm:pt modelId="{E2C24DAD-0851-4D2E-80CF-5B9825CAA9FB}">
      <dgm:prSet phldrT="[Text]" custT="1"/>
      <dgm:spPr/>
      <dgm:t>
        <a:bodyPr/>
        <a:lstStyle/>
        <a:p>
          <a:r>
            <a:rPr lang="en-US" sz="1100" b="1" dirty="0" smtClean="0">
              <a:latin typeface="Times New Roman" pitchFamily="18" charset="0"/>
              <a:cs typeface="Times New Roman" pitchFamily="18" charset="0"/>
            </a:rPr>
            <a:t>Program Standards Compliance</a:t>
          </a:r>
          <a:endParaRPr lang="en-US" sz="1100" b="1" dirty="0">
            <a:latin typeface="Times New Roman" pitchFamily="18" charset="0"/>
            <a:cs typeface="Times New Roman" pitchFamily="18" charset="0"/>
          </a:endParaRPr>
        </a:p>
      </dgm:t>
    </dgm:pt>
    <dgm:pt modelId="{FFC54580-76F2-47FD-9B0C-EBE4EAF57DCE}" type="parTrans" cxnId="{84F6BE09-1514-4821-A76D-524FC2CC33F9}">
      <dgm:prSet/>
      <dgm:spPr/>
      <dgm:t>
        <a:bodyPr/>
        <a:lstStyle/>
        <a:p>
          <a:endParaRPr lang="en-US" dirty="0"/>
        </a:p>
      </dgm:t>
    </dgm:pt>
    <dgm:pt modelId="{50311D53-71A7-45C4-B884-2EDBA3EFACA7}" type="sibTrans" cxnId="{84F6BE09-1514-4821-A76D-524FC2CC33F9}">
      <dgm:prSet/>
      <dgm:spPr/>
      <dgm:t>
        <a:bodyPr/>
        <a:lstStyle/>
        <a:p>
          <a:endParaRPr lang="en-US"/>
        </a:p>
      </dgm:t>
    </dgm:pt>
    <dgm:pt modelId="{B2E5010B-6CA7-4850-B1E1-0DAB7C33E2C7}">
      <dgm:prSet phldrT="[Text]" custT="1"/>
      <dgm:spPr/>
      <dgm:t>
        <a:bodyPr/>
        <a:lstStyle/>
        <a:p>
          <a:r>
            <a:rPr lang="en-US" sz="1100" b="1" dirty="0" smtClean="0">
              <a:latin typeface="Times New Roman" pitchFamily="18" charset="0"/>
              <a:cs typeface="Times New Roman" pitchFamily="18" charset="0"/>
            </a:rPr>
            <a:t>Training Approval/ Access to Curriculum</a:t>
          </a:r>
          <a:endParaRPr lang="en-US" sz="1100" b="1" dirty="0">
            <a:latin typeface="Times New Roman" pitchFamily="18" charset="0"/>
            <a:cs typeface="Times New Roman" pitchFamily="18" charset="0"/>
          </a:endParaRPr>
        </a:p>
      </dgm:t>
    </dgm:pt>
    <dgm:pt modelId="{4C1EB229-AC96-49E5-A7C6-E4CFA88A907E}" type="parTrans" cxnId="{314762F8-CB18-41A2-8067-2D9628EDE7B8}">
      <dgm:prSet/>
      <dgm:spPr/>
      <dgm:t>
        <a:bodyPr/>
        <a:lstStyle/>
        <a:p>
          <a:endParaRPr lang="en-US" dirty="0"/>
        </a:p>
      </dgm:t>
    </dgm:pt>
    <dgm:pt modelId="{9AB29D61-FE8B-48A0-A153-9E00B9FF2BA2}" type="sibTrans" cxnId="{314762F8-CB18-41A2-8067-2D9628EDE7B8}">
      <dgm:prSet/>
      <dgm:spPr/>
      <dgm:t>
        <a:bodyPr/>
        <a:lstStyle/>
        <a:p>
          <a:endParaRPr lang="en-US"/>
        </a:p>
      </dgm:t>
    </dgm:pt>
    <dgm:pt modelId="{5762D501-096B-4F07-85B9-B24AD86EE3F6}">
      <dgm:prSet phldrT="[Text]"/>
      <dgm:spPr/>
      <dgm:t>
        <a:bodyPr/>
        <a:lstStyle/>
        <a:p>
          <a:r>
            <a:rPr lang="en-US" b="1" dirty="0" smtClean="0">
              <a:latin typeface="Times New Roman" pitchFamily="18" charset="0"/>
              <a:cs typeface="Times New Roman" pitchFamily="18" charset="0"/>
            </a:rPr>
            <a:t>Scholarship Processing, Lottery</a:t>
          </a:r>
          <a:endParaRPr lang="en-US" b="1" dirty="0">
            <a:latin typeface="Times New Roman" pitchFamily="18" charset="0"/>
            <a:cs typeface="Times New Roman" pitchFamily="18" charset="0"/>
          </a:endParaRPr>
        </a:p>
      </dgm:t>
    </dgm:pt>
    <dgm:pt modelId="{B7A0F47D-B1CC-4D8D-863A-CB6928CCBDF7}" type="parTrans" cxnId="{23EE7D21-5B61-4EF8-AD11-1D6628F242E6}">
      <dgm:prSet/>
      <dgm:spPr/>
      <dgm:t>
        <a:bodyPr/>
        <a:lstStyle/>
        <a:p>
          <a:endParaRPr lang="en-US" dirty="0"/>
        </a:p>
      </dgm:t>
    </dgm:pt>
    <dgm:pt modelId="{8BA1D864-691B-4948-9BC2-59D76D65045F}" type="sibTrans" cxnId="{23EE7D21-5B61-4EF8-AD11-1D6628F242E6}">
      <dgm:prSet/>
      <dgm:spPr/>
      <dgm:t>
        <a:bodyPr/>
        <a:lstStyle/>
        <a:p>
          <a:endParaRPr lang="en-US"/>
        </a:p>
      </dgm:t>
    </dgm:pt>
    <dgm:pt modelId="{87CFA1E8-5A75-464C-9045-6C3FEA1A67CF}">
      <dgm:prSet phldrT="[Text]" custT="1"/>
      <dgm:spPr/>
      <dgm:t>
        <a:bodyPr/>
        <a:lstStyle/>
        <a:p>
          <a:r>
            <a:rPr lang="en-US" sz="1200" b="1" dirty="0" smtClean="0">
              <a:latin typeface="Times New Roman" pitchFamily="18" charset="0"/>
              <a:cs typeface="Times New Roman" pitchFamily="18" charset="0"/>
            </a:rPr>
            <a:t>Consultant Registry</a:t>
          </a:r>
          <a:endParaRPr lang="en-US" sz="1200" b="1" dirty="0">
            <a:latin typeface="Times New Roman" pitchFamily="18" charset="0"/>
            <a:cs typeface="Times New Roman" pitchFamily="18" charset="0"/>
          </a:endParaRPr>
        </a:p>
      </dgm:t>
    </dgm:pt>
    <dgm:pt modelId="{18E2882E-D7B0-4DB2-B4A0-DA7D4F679108}" type="parTrans" cxnId="{324FD705-6318-4EEC-967C-DB097EEEA129}">
      <dgm:prSet/>
      <dgm:spPr/>
      <dgm:t>
        <a:bodyPr/>
        <a:lstStyle/>
        <a:p>
          <a:endParaRPr lang="en-US" dirty="0"/>
        </a:p>
      </dgm:t>
    </dgm:pt>
    <dgm:pt modelId="{1CA2CEF7-F612-4581-9F49-24271C115CE9}" type="sibTrans" cxnId="{324FD705-6318-4EEC-967C-DB097EEEA129}">
      <dgm:prSet/>
      <dgm:spPr/>
      <dgm:t>
        <a:bodyPr/>
        <a:lstStyle/>
        <a:p>
          <a:endParaRPr lang="en-US"/>
        </a:p>
      </dgm:t>
    </dgm:pt>
    <dgm:pt modelId="{3BCF5487-0130-41F0-A6B0-B280A6A0E5D2}">
      <dgm:prSet phldrT="[Text]" custT="1"/>
      <dgm:spPr/>
      <dgm:t>
        <a:bodyPr/>
        <a:lstStyle/>
        <a:p>
          <a:r>
            <a:rPr lang="en-US" sz="1200" b="1" dirty="0" smtClean="0">
              <a:latin typeface="Times New Roman" pitchFamily="18" charset="0"/>
              <a:cs typeface="Times New Roman" pitchFamily="18" charset="0"/>
            </a:rPr>
            <a:t>Head Teacher Approval</a:t>
          </a:r>
          <a:endParaRPr lang="en-US" sz="1200" b="1" dirty="0">
            <a:latin typeface="Times New Roman" pitchFamily="18" charset="0"/>
            <a:cs typeface="Times New Roman" pitchFamily="18" charset="0"/>
          </a:endParaRPr>
        </a:p>
      </dgm:t>
    </dgm:pt>
    <dgm:pt modelId="{2684F224-A962-4AFF-85D3-37B8D3FEE96B}" type="parTrans" cxnId="{7BC06945-44BB-4E1E-820D-2BB057A07906}">
      <dgm:prSet/>
      <dgm:spPr/>
      <dgm:t>
        <a:bodyPr/>
        <a:lstStyle/>
        <a:p>
          <a:endParaRPr lang="en-US" dirty="0"/>
        </a:p>
      </dgm:t>
    </dgm:pt>
    <dgm:pt modelId="{26FF8433-5F50-437E-8DC8-71A2A02DD8CE}" type="sibTrans" cxnId="{7BC06945-44BB-4E1E-820D-2BB057A07906}">
      <dgm:prSet/>
      <dgm:spPr/>
      <dgm:t>
        <a:bodyPr/>
        <a:lstStyle/>
        <a:p>
          <a:endParaRPr lang="en-US"/>
        </a:p>
      </dgm:t>
    </dgm:pt>
    <dgm:pt modelId="{0328D99D-356A-4054-86A1-117FA036E38B}">
      <dgm:prSet phldrT="[Text]" custT="1"/>
      <dgm:spPr>
        <a:solidFill>
          <a:schemeClr val="accent1"/>
        </a:solidFill>
      </dgm:spPr>
      <dgm:t>
        <a:bodyPr/>
        <a:lstStyle/>
        <a:p>
          <a:pPr algn="ctr"/>
          <a:r>
            <a:rPr lang="en-US" sz="1200" b="1" dirty="0" smtClean="0">
              <a:latin typeface="Times New Roman" pitchFamily="18" charset="0"/>
              <a:cs typeface="Times New Roman" pitchFamily="18" charset="0"/>
            </a:rPr>
            <a:t>NAEYC Candidacy Calculator and  Scheduler</a:t>
          </a:r>
          <a:endParaRPr lang="en-US" sz="1200" b="1" dirty="0">
            <a:latin typeface="Times New Roman" pitchFamily="18" charset="0"/>
            <a:cs typeface="Times New Roman" pitchFamily="18" charset="0"/>
          </a:endParaRPr>
        </a:p>
      </dgm:t>
    </dgm:pt>
    <dgm:pt modelId="{47E4FEDB-74BC-4BD4-8AAD-6D1E29569AF0}" type="parTrans" cxnId="{DDB9109E-3E98-4CDC-B011-74F1409D26EB}">
      <dgm:prSet/>
      <dgm:spPr/>
      <dgm:t>
        <a:bodyPr/>
        <a:lstStyle/>
        <a:p>
          <a:endParaRPr lang="en-US" dirty="0"/>
        </a:p>
      </dgm:t>
    </dgm:pt>
    <dgm:pt modelId="{15998653-9123-450D-9948-B62AA40CCD42}" type="sibTrans" cxnId="{DDB9109E-3E98-4CDC-B011-74F1409D26EB}">
      <dgm:prSet/>
      <dgm:spPr/>
      <dgm:t>
        <a:bodyPr/>
        <a:lstStyle/>
        <a:p>
          <a:endParaRPr lang="en-US"/>
        </a:p>
      </dgm:t>
    </dgm:pt>
    <dgm:pt modelId="{57C0B351-643B-449E-BC4F-090FF349BB53}">
      <dgm:prSet phldrT="[Text]" custT="1"/>
      <dgm:spPr/>
      <dgm:t>
        <a:bodyPr/>
        <a:lstStyle/>
        <a:p>
          <a:r>
            <a:rPr lang="en-US" sz="1600" b="1" dirty="0" smtClean="0">
              <a:latin typeface="Times New Roman" pitchFamily="18" charset="0"/>
              <a:cs typeface="Times New Roman" pitchFamily="18" charset="0"/>
            </a:rPr>
            <a:t>TPCD </a:t>
          </a:r>
          <a:r>
            <a:rPr lang="en-US" sz="1400" b="1" dirty="0" smtClean="0">
              <a:latin typeface="Times New Roman" pitchFamily="18" charset="0"/>
              <a:cs typeface="Times New Roman" pitchFamily="18" charset="0"/>
            </a:rPr>
            <a:t>Tracking</a:t>
          </a:r>
          <a:endParaRPr lang="en-US" sz="1400" b="1" dirty="0">
            <a:latin typeface="Times New Roman" pitchFamily="18" charset="0"/>
            <a:cs typeface="Times New Roman" pitchFamily="18" charset="0"/>
          </a:endParaRPr>
        </a:p>
      </dgm:t>
    </dgm:pt>
    <dgm:pt modelId="{2FC3ECFD-BBC8-4B57-AD5F-8DD295DB78A2}" type="parTrans" cxnId="{95BD30E4-5187-4AB9-99CA-58AD3A3859D6}">
      <dgm:prSet/>
      <dgm:spPr/>
      <dgm:t>
        <a:bodyPr/>
        <a:lstStyle/>
        <a:p>
          <a:endParaRPr lang="en-US" dirty="0"/>
        </a:p>
      </dgm:t>
    </dgm:pt>
    <dgm:pt modelId="{2FEA07DA-14AE-492E-BC51-3DC072F2832D}" type="sibTrans" cxnId="{95BD30E4-5187-4AB9-99CA-58AD3A3859D6}">
      <dgm:prSet/>
      <dgm:spPr/>
      <dgm:t>
        <a:bodyPr/>
        <a:lstStyle/>
        <a:p>
          <a:endParaRPr lang="en-US"/>
        </a:p>
      </dgm:t>
    </dgm:pt>
    <dgm:pt modelId="{6FA6D6DB-5991-48E2-96D3-41ADA1DAE8CF}">
      <dgm:prSet phldrT="[Text]" custT="1"/>
      <dgm:spPr/>
      <dgm:t>
        <a:bodyPr/>
        <a:lstStyle/>
        <a:p>
          <a:r>
            <a:rPr lang="en-US" sz="1200" b="1" dirty="0" smtClean="0">
              <a:latin typeface="Times New Roman" pitchFamily="18" charset="0"/>
              <a:cs typeface="Times New Roman" pitchFamily="18" charset="0"/>
            </a:rPr>
            <a:t>Research and Reporting</a:t>
          </a:r>
          <a:endParaRPr lang="en-US" sz="1200" b="1" dirty="0">
            <a:latin typeface="Times New Roman" pitchFamily="18" charset="0"/>
            <a:cs typeface="Times New Roman" pitchFamily="18" charset="0"/>
          </a:endParaRPr>
        </a:p>
      </dgm:t>
    </dgm:pt>
    <dgm:pt modelId="{5AF5469B-F811-4721-ABD6-FBAE636FE446}" type="parTrans" cxnId="{2D05CF40-A42C-44BB-946A-2E4C7FBDF10F}">
      <dgm:prSet/>
      <dgm:spPr>
        <a:solidFill>
          <a:schemeClr val="accent5"/>
        </a:solidFill>
      </dgm:spPr>
      <dgm:t>
        <a:bodyPr/>
        <a:lstStyle/>
        <a:p>
          <a:endParaRPr lang="en-US" dirty="0"/>
        </a:p>
      </dgm:t>
    </dgm:pt>
    <dgm:pt modelId="{624EDE5F-3041-4EAF-9BB0-23D491AA4BBE}" type="sibTrans" cxnId="{2D05CF40-A42C-44BB-946A-2E4C7FBDF10F}">
      <dgm:prSet/>
      <dgm:spPr/>
      <dgm:t>
        <a:bodyPr/>
        <a:lstStyle/>
        <a:p>
          <a:endParaRPr lang="en-US"/>
        </a:p>
      </dgm:t>
    </dgm:pt>
    <dgm:pt modelId="{D33651B7-2B4B-4169-B9A7-146F0E39BD76}" type="pres">
      <dgm:prSet presAssocID="{EC989781-B6A7-4861-964D-A296BAC183FB}" presName="Name0" presStyleCnt="0">
        <dgm:presLayoutVars>
          <dgm:chMax val="1"/>
          <dgm:dir/>
          <dgm:animLvl val="ctr"/>
          <dgm:resizeHandles val="exact"/>
        </dgm:presLayoutVars>
      </dgm:prSet>
      <dgm:spPr/>
      <dgm:t>
        <a:bodyPr/>
        <a:lstStyle/>
        <a:p>
          <a:endParaRPr lang="en-US"/>
        </a:p>
      </dgm:t>
    </dgm:pt>
    <dgm:pt modelId="{B78EDAF8-B98B-4486-B262-570305761ED3}" type="pres">
      <dgm:prSet presAssocID="{5B625771-AC1F-4FCA-84CE-672E39D6E3B2}" presName="centerShape" presStyleLbl="node0" presStyleIdx="0" presStyleCnt="1" custScaleX="290560" custScaleY="117844" custLinFactNeighborX="-505" custLinFactNeighborY="-3295"/>
      <dgm:spPr/>
      <dgm:t>
        <a:bodyPr/>
        <a:lstStyle/>
        <a:p>
          <a:endParaRPr lang="en-US"/>
        </a:p>
      </dgm:t>
    </dgm:pt>
    <dgm:pt modelId="{33D99987-64D5-48C7-A98A-72D9B53E18C7}" type="pres">
      <dgm:prSet presAssocID="{99ED673B-1D93-4189-BEE5-4AE73E96D3F5}" presName="parTrans" presStyleLbl="sibTrans2D1" presStyleIdx="0" presStyleCnt="9"/>
      <dgm:spPr/>
      <dgm:t>
        <a:bodyPr/>
        <a:lstStyle/>
        <a:p>
          <a:endParaRPr lang="en-US"/>
        </a:p>
      </dgm:t>
    </dgm:pt>
    <dgm:pt modelId="{66CC1EE9-144F-4527-96F7-C7C3805C327D}" type="pres">
      <dgm:prSet presAssocID="{99ED673B-1D93-4189-BEE5-4AE73E96D3F5}" presName="connectorText" presStyleLbl="sibTrans2D1" presStyleIdx="0" presStyleCnt="9"/>
      <dgm:spPr/>
      <dgm:t>
        <a:bodyPr/>
        <a:lstStyle/>
        <a:p>
          <a:endParaRPr lang="en-US"/>
        </a:p>
      </dgm:t>
    </dgm:pt>
    <dgm:pt modelId="{D12B2316-D2DB-4803-A8D3-5DD95775C27D}" type="pres">
      <dgm:prSet presAssocID="{E62FDFFF-A9CF-4422-96E5-9322A5970433}" presName="node" presStyleLbl="node1" presStyleIdx="0" presStyleCnt="9" custRadScaleRad="104121" custRadScaleInc="-5862">
        <dgm:presLayoutVars>
          <dgm:bulletEnabled val="1"/>
        </dgm:presLayoutVars>
      </dgm:prSet>
      <dgm:spPr/>
      <dgm:t>
        <a:bodyPr/>
        <a:lstStyle/>
        <a:p>
          <a:endParaRPr lang="en-US"/>
        </a:p>
      </dgm:t>
    </dgm:pt>
    <dgm:pt modelId="{14CAE0E9-6E7B-4756-BBB3-406BB6F3C7E3}" type="pres">
      <dgm:prSet presAssocID="{FFC54580-76F2-47FD-9B0C-EBE4EAF57DCE}" presName="parTrans" presStyleLbl="sibTrans2D1" presStyleIdx="1" presStyleCnt="9"/>
      <dgm:spPr/>
      <dgm:t>
        <a:bodyPr/>
        <a:lstStyle/>
        <a:p>
          <a:endParaRPr lang="en-US"/>
        </a:p>
      </dgm:t>
    </dgm:pt>
    <dgm:pt modelId="{5376F52F-F98B-4304-BCF3-D0712F3A8832}" type="pres">
      <dgm:prSet presAssocID="{FFC54580-76F2-47FD-9B0C-EBE4EAF57DCE}" presName="connectorText" presStyleLbl="sibTrans2D1" presStyleIdx="1" presStyleCnt="9"/>
      <dgm:spPr/>
      <dgm:t>
        <a:bodyPr/>
        <a:lstStyle/>
        <a:p>
          <a:endParaRPr lang="en-US"/>
        </a:p>
      </dgm:t>
    </dgm:pt>
    <dgm:pt modelId="{8C424F59-10BB-4C3A-95BF-51C9FB6D882B}" type="pres">
      <dgm:prSet presAssocID="{E2C24DAD-0851-4D2E-80CF-5B9825CAA9FB}" presName="node" presStyleLbl="node1" presStyleIdx="1" presStyleCnt="9" custRadScaleRad="128101" custRadScaleInc="19753">
        <dgm:presLayoutVars>
          <dgm:bulletEnabled val="1"/>
        </dgm:presLayoutVars>
      </dgm:prSet>
      <dgm:spPr/>
      <dgm:t>
        <a:bodyPr/>
        <a:lstStyle/>
        <a:p>
          <a:endParaRPr lang="en-US"/>
        </a:p>
      </dgm:t>
    </dgm:pt>
    <dgm:pt modelId="{13AD7824-8571-46AC-87D6-EF1BB459DABB}" type="pres">
      <dgm:prSet presAssocID="{4C1EB229-AC96-49E5-A7C6-E4CFA88A907E}" presName="parTrans" presStyleLbl="sibTrans2D1" presStyleIdx="2" presStyleCnt="9"/>
      <dgm:spPr/>
      <dgm:t>
        <a:bodyPr/>
        <a:lstStyle/>
        <a:p>
          <a:endParaRPr lang="en-US"/>
        </a:p>
      </dgm:t>
    </dgm:pt>
    <dgm:pt modelId="{F8522890-8D5D-43A5-8A6B-DFBBAD9DE800}" type="pres">
      <dgm:prSet presAssocID="{4C1EB229-AC96-49E5-A7C6-E4CFA88A907E}" presName="connectorText" presStyleLbl="sibTrans2D1" presStyleIdx="2" presStyleCnt="9"/>
      <dgm:spPr/>
      <dgm:t>
        <a:bodyPr/>
        <a:lstStyle/>
        <a:p>
          <a:endParaRPr lang="en-US"/>
        </a:p>
      </dgm:t>
    </dgm:pt>
    <dgm:pt modelId="{A972F7E4-6635-47CF-B7CE-FDF99F921079}" type="pres">
      <dgm:prSet presAssocID="{B2E5010B-6CA7-4850-B1E1-0DAB7C33E2C7}" presName="node" presStyleLbl="node1" presStyleIdx="2" presStyleCnt="9" custRadScaleRad="161032" custRadScaleInc="-10101">
        <dgm:presLayoutVars>
          <dgm:bulletEnabled val="1"/>
        </dgm:presLayoutVars>
      </dgm:prSet>
      <dgm:spPr/>
      <dgm:t>
        <a:bodyPr/>
        <a:lstStyle/>
        <a:p>
          <a:endParaRPr lang="en-US"/>
        </a:p>
      </dgm:t>
    </dgm:pt>
    <dgm:pt modelId="{68A0C915-7B8A-4141-8A35-417775FDDBE8}" type="pres">
      <dgm:prSet presAssocID="{B7A0F47D-B1CC-4D8D-863A-CB6928CCBDF7}" presName="parTrans" presStyleLbl="sibTrans2D1" presStyleIdx="3" presStyleCnt="9" custLinFactNeighborX="16984" custLinFactNeighborY="-14380"/>
      <dgm:spPr/>
      <dgm:t>
        <a:bodyPr/>
        <a:lstStyle/>
        <a:p>
          <a:endParaRPr lang="en-US"/>
        </a:p>
      </dgm:t>
    </dgm:pt>
    <dgm:pt modelId="{341ED42C-2EF9-46C4-9A7C-63BFF2881DBD}" type="pres">
      <dgm:prSet presAssocID="{B7A0F47D-B1CC-4D8D-863A-CB6928CCBDF7}" presName="connectorText" presStyleLbl="sibTrans2D1" presStyleIdx="3" presStyleCnt="9"/>
      <dgm:spPr/>
      <dgm:t>
        <a:bodyPr/>
        <a:lstStyle/>
        <a:p>
          <a:endParaRPr lang="en-US"/>
        </a:p>
      </dgm:t>
    </dgm:pt>
    <dgm:pt modelId="{A2603219-101B-416A-862B-F2158A774DF7}" type="pres">
      <dgm:prSet presAssocID="{5762D501-096B-4F07-85B9-B24AD86EE3F6}" presName="node" presStyleLbl="node1" presStyleIdx="3" presStyleCnt="9" custRadScaleRad="151210" custRadScaleInc="-93352">
        <dgm:presLayoutVars>
          <dgm:bulletEnabled val="1"/>
        </dgm:presLayoutVars>
      </dgm:prSet>
      <dgm:spPr/>
      <dgm:t>
        <a:bodyPr/>
        <a:lstStyle/>
        <a:p>
          <a:endParaRPr lang="en-US"/>
        </a:p>
      </dgm:t>
    </dgm:pt>
    <dgm:pt modelId="{6DAEE775-9B20-4937-8CDE-86CE34668C6B}" type="pres">
      <dgm:prSet presAssocID="{5AF5469B-F811-4721-ABD6-FBAE636FE446}" presName="parTrans" presStyleLbl="sibTrans2D1" presStyleIdx="4" presStyleCnt="9" custLinFactNeighborX="40697" custLinFactNeighborY="6669"/>
      <dgm:spPr/>
      <dgm:t>
        <a:bodyPr/>
        <a:lstStyle/>
        <a:p>
          <a:endParaRPr lang="en-US"/>
        </a:p>
      </dgm:t>
    </dgm:pt>
    <dgm:pt modelId="{5786AA7A-3861-427D-9E68-B374D04F7A73}" type="pres">
      <dgm:prSet presAssocID="{5AF5469B-F811-4721-ABD6-FBAE636FE446}" presName="connectorText" presStyleLbl="sibTrans2D1" presStyleIdx="4" presStyleCnt="9"/>
      <dgm:spPr/>
      <dgm:t>
        <a:bodyPr/>
        <a:lstStyle/>
        <a:p>
          <a:endParaRPr lang="en-US"/>
        </a:p>
      </dgm:t>
    </dgm:pt>
    <dgm:pt modelId="{C4E4CACB-D2A7-44D8-8A02-4CEC669E457A}" type="pres">
      <dgm:prSet presAssocID="{6FA6D6DB-5991-48E2-96D3-41ADA1DAE8CF}" presName="node" presStyleLbl="node1" presStyleIdx="4" presStyleCnt="9" custScaleX="109317" custScaleY="87585" custRadScaleRad="128521" custRadScaleInc="-192883">
        <dgm:presLayoutVars>
          <dgm:bulletEnabled val="1"/>
        </dgm:presLayoutVars>
      </dgm:prSet>
      <dgm:spPr/>
      <dgm:t>
        <a:bodyPr/>
        <a:lstStyle/>
        <a:p>
          <a:endParaRPr lang="en-US"/>
        </a:p>
      </dgm:t>
    </dgm:pt>
    <dgm:pt modelId="{C69B7D1D-4572-42A2-9169-601E2698E682}" type="pres">
      <dgm:prSet presAssocID="{18E2882E-D7B0-4DB2-B4A0-DA7D4F679108}" presName="parTrans" presStyleLbl="sibTrans2D1" presStyleIdx="5" presStyleCnt="9"/>
      <dgm:spPr/>
      <dgm:t>
        <a:bodyPr/>
        <a:lstStyle/>
        <a:p>
          <a:endParaRPr lang="en-US"/>
        </a:p>
      </dgm:t>
    </dgm:pt>
    <dgm:pt modelId="{8ADC35CE-C3FE-4F58-8876-650CC1E24B1A}" type="pres">
      <dgm:prSet presAssocID="{18E2882E-D7B0-4DB2-B4A0-DA7D4F679108}" presName="connectorText" presStyleLbl="sibTrans2D1" presStyleIdx="5" presStyleCnt="9"/>
      <dgm:spPr/>
      <dgm:t>
        <a:bodyPr/>
        <a:lstStyle/>
        <a:p>
          <a:endParaRPr lang="en-US"/>
        </a:p>
      </dgm:t>
    </dgm:pt>
    <dgm:pt modelId="{25FC4118-39A8-4420-B09A-77ECC4EED71F}" type="pres">
      <dgm:prSet presAssocID="{87CFA1E8-5A75-464C-9045-6C3FEA1A67CF}" presName="node" presStyleLbl="node1" presStyleIdx="5" presStyleCnt="9" custScaleX="95585" custScaleY="101671" custRadScaleRad="143167" custRadScaleInc="281667">
        <dgm:presLayoutVars>
          <dgm:bulletEnabled val="1"/>
        </dgm:presLayoutVars>
      </dgm:prSet>
      <dgm:spPr/>
      <dgm:t>
        <a:bodyPr/>
        <a:lstStyle/>
        <a:p>
          <a:endParaRPr lang="en-US"/>
        </a:p>
      </dgm:t>
    </dgm:pt>
    <dgm:pt modelId="{5E23B82E-4004-44D0-971C-836D31E62453}" type="pres">
      <dgm:prSet presAssocID="{2684F224-A962-4AFF-85D3-37B8D3FEE96B}" presName="parTrans" presStyleLbl="sibTrans2D1" presStyleIdx="6" presStyleCnt="9"/>
      <dgm:spPr/>
      <dgm:t>
        <a:bodyPr/>
        <a:lstStyle/>
        <a:p>
          <a:endParaRPr lang="en-US"/>
        </a:p>
      </dgm:t>
    </dgm:pt>
    <dgm:pt modelId="{7C37A3E2-92D3-41BB-82B9-9C5D3593E7AE}" type="pres">
      <dgm:prSet presAssocID="{2684F224-A962-4AFF-85D3-37B8D3FEE96B}" presName="connectorText" presStyleLbl="sibTrans2D1" presStyleIdx="6" presStyleCnt="9"/>
      <dgm:spPr/>
      <dgm:t>
        <a:bodyPr/>
        <a:lstStyle/>
        <a:p>
          <a:endParaRPr lang="en-US"/>
        </a:p>
      </dgm:t>
    </dgm:pt>
    <dgm:pt modelId="{801F7253-7A6C-4FA1-8182-5CD4F6708DFA}" type="pres">
      <dgm:prSet presAssocID="{3BCF5487-0130-41F0-A6B0-B280A6A0E5D2}" presName="node" presStyleLbl="node1" presStyleIdx="6" presStyleCnt="9" custRadScaleRad="152013" custRadScaleInc="210933">
        <dgm:presLayoutVars>
          <dgm:bulletEnabled val="1"/>
        </dgm:presLayoutVars>
      </dgm:prSet>
      <dgm:spPr/>
      <dgm:t>
        <a:bodyPr/>
        <a:lstStyle/>
        <a:p>
          <a:endParaRPr lang="en-US"/>
        </a:p>
      </dgm:t>
    </dgm:pt>
    <dgm:pt modelId="{0E476D0B-93FE-4285-93DE-0B3D514B8178}" type="pres">
      <dgm:prSet presAssocID="{47E4FEDB-74BC-4BD4-8AAD-6D1E29569AF0}" presName="parTrans" presStyleLbl="sibTrans2D1" presStyleIdx="7" presStyleCnt="9" custLinFactNeighborX="-1944" custLinFactNeighborY="-17859"/>
      <dgm:spPr/>
      <dgm:t>
        <a:bodyPr/>
        <a:lstStyle/>
        <a:p>
          <a:endParaRPr lang="en-US"/>
        </a:p>
      </dgm:t>
    </dgm:pt>
    <dgm:pt modelId="{7C1F44BC-42B6-4BBE-9326-D4D4ED6772BC}" type="pres">
      <dgm:prSet presAssocID="{47E4FEDB-74BC-4BD4-8AAD-6D1E29569AF0}" presName="connectorText" presStyleLbl="sibTrans2D1" presStyleIdx="7" presStyleCnt="9"/>
      <dgm:spPr/>
      <dgm:t>
        <a:bodyPr/>
        <a:lstStyle/>
        <a:p>
          <a:endParaRPr lang="en-US"/>
        </a:p>
      </dgm:t>
    </dgm:pt>
    <dgm:pt modelId="{835FD084-8C67-47D5-821B-93D48D402585}" type="pres">
      <dgm:prSet presAssocID="{0328D99D-356A-4054-86A1-117FA036E38B}" presName="node" presStyleLbl="node1" presStyleIdx="7" presStyleCnt="9" custRadScaleRad="125849" custRadScaleInc="-263857">
        <dgm:presLayoutVars>
          <dgm:bulletEnabled val="1"/>
        </dgm:presLayoutVars>
      </dgm:prSet>
      <dgm:spPr/>
      <dgm:t>
        <a:bodyPr/>
        <a:lstStyle/>
        <a:p>
          <a:endParaRPr lang="en-US"/>
        </a:p>
      </dgm:t>
    </dgm:pt>
    <dgm:pt modelId="{58963DBB-2E4C-499D-9970-2ADA8957C33E}" type="pres">
      <dgm:prSet presAssocID="{2FC3ECFD-BBC8-4B57-AD5F-8DD295DB78A2}" presName="parTrans" presStyleLbl="sibTrans2D1" presStyleIdx="8" presStyleCnt="9"/>
      <dgm:spPr/>
      <dgm:t>
        <a:bodyPr/>
        <a:lstStyle/>
        <a:p>
          <a:endParaRPr lang="en-US"/>
        </a:p>
      </dgm:t>
    </dgm:pt>
    <dgm:pt modelId="{4F985CDB-EB73-4A39-9FE5-30317D87D266}" type="pres">
      <dgm:prSet presAssocID="{2FC3ECFD-BBC8-4B57-AD5F-8DD295DB78A2}" presName="connectorText" presStyleLbl="sibTrans2D1" presStyleIdx="8" presStyleCnt="9"/>
      <dgm:spPr/>
      <dgm:t>
        <a:bodyPr/>
        <a:lstStyle/>
        <a:p>
          <a:endParaRPr lang="en-US"/>
        </a:p>
      </dgm:t>
    </dgm:pt>
    <dgm:pt modelId="{75A92A74-A321-4779-A7F8-24B34EAB0B19}" type="pres">
      <dgm:prSet presAssocID="{57C0B351-643B-449E-BC4F-090FF349BB53}" presName="node" presStyleLbl="node1" presStyleIdx="8" presStyleCnt="9" custRadScaleRad="133936" custRadScaleInc="-32413">
        <dgm:presLayoutVars>
          <dgm:bulletEnabled val="1"/>
        </dgm:presLayoutVars>
      </dgm:prSet>
      <dgm:spPr/>
      <dgm:t>
        <a:bodyPr/>
        <a:lstStyle/>
        <a:p>
          <a:endParaRPr lang="en-US"/>
        </a:p>
      </dgm:t>
    </dgm:pt>
  </dgm:ptLst>
  <dgm:cxnLst>
    <dgm:cxn modelId="{EBFD8B5B-DE02-481B-A941-3D4EB1126353}" type="presOf" srcId="{87CFA1E8-5A75-464C-9045-6C3FEA1A67CF}" destId="{25FC4118-39A8-4420-B09A-77ECC4EED71F}" srcOrd="0" destOrd="0" presId="urn:microsoft.com/office/officeart/2005/8/layout/radial5"/>
    <dgm:cxn modelId="{DDB9109E-3E98-4CDC-B011-74F1409D26EB}" srcId="{5B625771-AC1F-4FCA-84CE-672E39D6E3B2}" destId="{0328D99D-356A-4054-86A1-117FA036E38B}" srcOrd="7" destOrd="0" parTransId="{47E4FEDB-74BC-4BD4-8AAD-6D1E29569AF0}" sibTransId="{15998653-9123-450D-9948-B62AA40CCD42}"/>
    <dgm:cxn modelId="{2CA2E350-0EC2-4C18-9BB1-45CD8ECD5B80}" type="presOf" srcId="{18E2882E-D7B0-4DB2-B4A0-DA7D4F679108}" destId="{8ADC35CE-C3FE-4F58-8876-650CC1E24B1A}" srcOrd="1" destOrd="0" presId="urn:microsoft.com/office/officeart/2005/8/layout/radial5"/>
    <dgm:cxn modelId="{CEB48D5B-C3E6-4B95-BFB6-C9885D0E92C4}" type="presOf" srcId="{99ED673B-1D93-4189-BEE5-4AE73E96D3F5}" destId="{66CC1EE9-144F-4527-96F7-C7C3805C327D}" srcOrd="1" destOrd="0" presId="urn:microsoft.com/office/officeart/2005/8/layout/radial5"/>
    <dgm:cxn modelId="{3F089B26-549A-40EF-BCFA-C92B6969753B}" type="presOf" srcId="{2FC3ECFD-BBC8-4B57-AD5F-8DD295DB78A2}" destId="{4F985CDB-EB73-4A39-9FE5-30317D87D266}" srcOrd="1" destOrd="0" presId="urn:microsoft.com/office/officeart/2005/8/layout/radial5"/>
    <dgm:cxn modelId="{C675C600-1359-4357-B379-8CE3BE127842}" type="presOf" srcId="{5AF5469B-F811-4721-ABD6-FBAE636FE446}" destId="{6DAEE775-9B20-4937-8CDE-86CE34668C6B}" srcOrd="0" destOrd="0" presId="urn:microsoft.com/office/officeart/2005/8/layout/radial5"/>
    <dgm:cxn modelId="{2A6C7B79-66B6-4059-9C45-EB7575E35293}" type="presOf" srcId="{2684F224-A962-4AFF-85D3-37B8D3FEE96B}" destId="{7C37A3E2-92D3-41BB-82B9-9C5D3593E7AE}" srcOrd="1" destOrd="0" presId="urn:microsoft.com/office/officeart/2005/8/layout/radial5"/>
    <dgm:cxn modelId="{6E5E7778-2072-4804-88CA-2AEAAD880BEB}" type="presOf" srcId="{6FA6D6DB-5991-48E2-96D3-41ADA1DAE8CF}" destId="{C4E4CACB-D2A7-44D8-8A02-4CEC669E457A}" srcOrd="0" destOrd="0" presId="urn:microsoft.com/office/officeart/2005/8/layout/radial5"/>
    <dgm:cxn modelId="{8B85DF72-D126-4594-A028-B52017D74F06}" type="presOf" srcId="{99ED673B-1D93-4189-BEE5-4AE73E96D3F5}" destId="{33D99987-64D5-48C7-A98A-72D9B53E18C7}" srcOrd="0" destOrd="0" presId="urn:microsoft.com/office/officeart/2005/8/layout/radial5"/>
    <dgm:cxn modelId="{05BE81E1-E1E9-42C2-A4EE-0D903321ABF3}" type="presOf" srcId="{B2E5010B-6CA7-4850-B1E1-0DAB7C33E2C7}" destId="{A972F7E4-6635-47CF-B7CE-FDF99F921079}" srcOrd="0" destOrd="0" presId="urn:microsoft.com/office/officeart/2005/8/layout/radial5"/>
    <dgm:cxn modelId="{D4659532-E478-4D45-B72D-BFD4BC0A2AD7}" type="presOf" srcId="{B7A0F47D-B1CC-4D8D-863A-CB6928CCBDF7}" destId="{341ED42C-2EF9-46C4-9A7C-63BFF2881DBD}" srcOrd="1" destOrd="0" presId="urn:microsoft.com/office/officeart/2005/8/layout/radial5"/>
    <dgm:cxn modelId="{21864920-99B1-4B26-B164-BA96F8FCBD4C}" type="presOf" srcId="{47E4FEDB-74BC-4BD4-8AAD-6D1E29569AF0}" destId="{0E476D0B-93FE-4285-93DE-0B3D514B8178}" srcOrd="0" destOrd="0" presId="urn:microsoft.com/office/officeart/2005/8/layout/radial5"/>
    <dgm:cxn modelId="{81FDC22C-65C2-4D3D-97C3-63C26FEB0F87}" type="presOf" srcId="{18E2882E-D7B0-4DB2-B4A0-DA7D4F679108}" destId="{C69B7D1D-4572-42A2-9169-601E2698E682}" srcOrd="0" destOrd="0" presId="urn:microsoft.com/office/officeart/2005/8/layout/radial5"/>
    <dgm:cxn modelId="{2D05CF40-A42C-44BB-946A-2E4C7FBDF10F}" srcId="{5B625771-AC1F-4FCA-84CE-672E39D6E3B2}" destId="{6FA6D6DB-5991-48E2-96D3-41ADA1DAE8CF}" srcOrd="4" destOrd="0" parTransId="{5AF5469B-F811-4721-ABD6-FBAE636FE446}" sibTransId="{624EDE5F-3041-4EAF-9BB0-23D491AA4BBE}"/>
    <dgm:cxn modelId="{314762F8-CB18-41A2-8067-2D9628EDE7B8}" srcId="{5B625771-AC1F-4FCA-84CE-672E39D6E3B2}" destId="{B2E5010B-6CA7-4850-B1E1-0DAB7C33E2C7}" srcOrd="2" destOrd="0" parTransId="{4C1EB229-AC96-49E5-A7C6-E4CFA88A907E}" sibTransId="{9AB29D61-FE8B-48A0-A153-9E00B9FF2BA2}"/>
    <dgm:cxn modelId="{BCAF2249-5667-4B53-89B5-4C2BA4235383}" type="presOf" srcId="{B7A0F47D-B1CC-4D8D-863A-CB6928CCBDF7}" destId="{68A0C915-7B8A-4141-8A35-417775FDDBE8}" srcOrd="0" destOrd="0" presId="urn:microsoft.com/office/officeart/2005/8/layout/radial5"/>
    <dgm:cxn modelId="{5F7D5CED-FA24-4F58-A3B0-C0EFAA0A8032}" type="presOf" srcId="{0328D99D-356A-4054-86A1-117FA036E38B}" destId="{835FD084-8C67-47D5-821B-93D48D402585}" srcOrd="0" destOrd="0" presId="urn:microsoft.com/office/officeart/2005/8/layout/radial5"/>
    <dgm:cxn modelId="{50634310-260D-4C03-88C6-055CEA17A276}" type="presOf" srcId="{2684F224-A962-4AFF-85D3-37B8D3FEE96B}" destId="{5E23B82E-4004-44D0-971C-836D31E62453}" srcOrd="0" destOrd="0" presId="urn:microsoft.com/office/officeart/2005/8/layout/radial5"/>
    <dgm:cxn modelId="{2B5E72FC-1187-406D-AB37-8C3B4D22214B}" type="presOf" srcId="{E62FDFFF-A9CF-4422-96E5-9322A5970433}" destId="{D12B2316-D2DB-4803-A8D3-5DD95775C27D}" srcOrd="0" destOrd="0" presId="urn:microsoft.com/office/officeart/2005/8/layout/radial5"/>
    <dgm:cxn modelId="{84F6BE09-1514-4821-A76D-524FC2CC33F9}" srcId="{5B625771-AC1F-4FCA-84CE-672E39D6E3B2}" destId="{E2C24DAD-0851-4D2E-80CF-5B9825CAA9FB}" srcOrd="1" destOrd="0" parTransId="{FFC54580-76F2-47FD-9B0C-EBE4EAF57DCE}" sibTransId="{50311D53-71A7-45C4-B884-2EDBA3EFACA7}"/>
    <dgm:cxn modelId="{6E28A1CA-8B5D-4121-8712-9A6160480DA3}" type="presOf" srcId="{EC989781-B6A7-4861-964D-A296BAC183FB}" destId="{D33651B7-2B4B-4169-B9A7-146F0E39BD76}" srcOrd="0" destOrd="0" presId="urn:microsoft.com/office/officeart/2005/8/layout/radial5"/>
    <dgm:cxn modelId="{1302C20B-242D-46FB-919E-EF7BFFDDA107}" type="presOf" srcId="{E2C24DAD-0851-4D2E-80CF-5B9825CAA9FB}" destId="{8C424F59-10BB-4C3A-95BF-51C9FB6D882B}" srcOrd="0" destOrd="0" presId="urn:microsoft.com/office/officeart/2005/8/layout/radial5"/>
    <dgm:cxn modelId="{8F45CA56-B465-4EE1-A47B-53AB24EA67B7}" srcId="{5B625771-AC1F-4FCA-84CE-672E39D6E3B2}" destId="{E62FDFFF-A9CF-4422-96E5-9322A5970433}" srcOrd="0" destOrd="0" parTransId="{99ED673B-1D93-4189-BEE5-4AE73E96D3F5}" sibTransId="{D44F97D2-C2B9-4147-8811-B5B1283DC1F4}"/>
    <dgm:cxn modelId="{DFE43E1F-B096-4A01-B287-38C912540B07}" type="presOf" srcId="{5762D501-096B-4F07-85B9-B24AD86EE3F6}" destId="{A2603219-101B-416A-862B-F2158A774DF7}" srcOrd="0" destOrd="0" presId="urn:microsoft.com/office/officeart/2005/8/layout/radial5"/>
    <dgm:cxn modelId="{720F2975-A347-4364-A0E0-78C606885A7B}" type="presOf" srcId="{3BCF5487-0130-41F0-A6B0-B280A6A0E5D2}" destId="{801F7253-7A6C-4FA1-8182-5CD4F6708DFA}" srcOrd="0" destOrd="0" presId="urn:microsoft.com/office/officeart/2005/8/layout/radial5"/>
    <dgm:cxn modelId="{95BD30E4-5187-4AB9-99CA-58AD3A3859D6}" srcId="{5B625771-AC1F-4FCA-84CE-672E39D6E3B2}" destId="{57C0B351-643B-449E-BC4F-090FF349BB53}" srcOrd="8" destOrd="0" parTransId="{2FC3ECFD-BBC8-4B57-AD5F-8DD295DB78A2}" sibTransId="{2FEA07DA-14AE-492E-BC51-3DC072F2832D}"/>
    <dgm:cxn modelId="{7BC06945-44BB-4E1E-820D-2BB057A07906}" srcId="{5B625771-AC1F-4FCA-84CE-672E39D6E3B2}" destId="{3BCF5487-0130-41F0-A6B0-B280A6A0E5D2}" srcOrd="6" destOrd="0" parTransId="{2684F224-A962-4AFF-85D3-37B8D3FEE96B}" sibTransId="{26FF8433-5F50-437E-8DC8-71A2A02DD8CE}"/>
    <dgm:cxn modelId="{168108AE-5C90-41AD-B83D-07D5DB599724}" type="presOf" srcId="{5AF5469B-F811-4721-ABD6-FBAE636FE446}" destId="{5786AA7A-3861-427D-9E68-B374D04F7A73}" srcOrd="1" destOrd="0" presId="urn:microsoft.com/office/officeart/2005/8/layout/radial5"/>
    <dgm:cxn modelId="{DA78AD6D-D919-426E-8116-C443AF18BEC4}" type="presOf" srcId="{5B625771-AC1F-4FCA-84CE-672E39D6E3B2}" destId="{B78EDAF8-B98B-4486-B262-570305761ED3}" srcOrd="0" destOrd="0" presId="urn:microsoft.com/office/officeart/2005/8/layout/radial5"/>
    <dgm:cxn modelId="{B8EC3429-6ACC-4089-BC84-ABB53B61A060}" type="presOf" srcId="{57C0B351-643B-449E-BC4F-090FF349BB53}" destId="{75A92A74-A321-4779-A7F8-24B34EAB0B19}" srcOrd="0" destOrd="0" presId="urn:microsoft.com/office/officeart/2005/8/layout/radial5"/>
    <dgm:cxn modelId="{82BC13FF-6306-4F92-9D89-1E645D2AE277}" type="presOf" srcId="{2FC3ECFD-BBC8-4B57-AD5F-8DD295DB78A2}" destId="{58963DBB-2E4C-499D-9970-2ADA8957C33E}" srcOrd="0" destOrd="0" presId="urn:microsoft.com/office/officeart/2005/8/layout/radial5"/>
    <dgm:cxn modelId="{23EE7D21-5B61-4EF8-AD11-1D6628F242E6}" srcId="{5B625771-AC1F-4FCA-84CE-672E39D6E3B2}" destId="{5762D501-096B-4F07-85B9-B24AD86EE3F6}" srcOrd="3" destOrd="0" parTransId="{B7A0F47D-B1CC-4D8D-863A-CB6928CCBDF7}" sibTransId="{8BA1D864-691B-4948-9BC2-59D76D65045F}"/>
    <dgm:cxn modelId="{7556BEE8-AF31-4D57-90C8-8D2E8B15963E}" srcId="{EC989781-B6A7-4861-964D-A296BAC183FB}" destId="{5B625771-AC1F-4FCA-84CE-672E39D6E3B2}" srcOrd="0" destOrd="0" parTransId="{6BF7A990-B50A-432B-A8E2-0BFC3358A86B}" sibTransId="{4936B2BA-0852-43B1-A051-A2C5309BCA28}"/>
    <dgm:cxn modelId="{324FD705-6318-4EEC-967C-DB097EEEA129}" srcId="{5B625771-AC1F-4FCA-84CE-672E39D6E3B2}" destId="{87CFA1E8-5A75-464C-9045-6C3FEA1A67CF}" srcOrd="5" destOrd="0" parTransId="{18E2882E-D7B0-4DB2-B4A0-DA7D4F679108}" sibTransId="{1CA2CEF7-F612-4581-9F49-24271C115CE9}"/>
    <dgm:cxn modelId="{B267B652-53BC-4C64-B7C4-CDD97447688E}" type="presOf" srcId="{4C1EB229-AC96-49E5-A7C6-E4CFA88A907E}" destId="{F8522890-8D5D-43A5-8A6B-DFBBAD9DE800}" srcOrd="1" destOrd="0" presId="urn:microsoft.com/office/officeart/2005/8/layout/radial5"/>
    <dgm:cxn modelId="{E9EA1C11-AC9B-431D-9947-71680633D6AF}" type="presOf" srcId="{FFC54580-76F2-47FD-9B0C-EBE4EAF57DCE}" destId="{14CAE0E9-6E7B-4756-BBB3-406BB6F3C7E3}" srcOrd="0" destOrd="0" presId="urn:microsoft.com/office/officeart/2005/8/layout/radial5"/>
    <dgm:cxn modelId="{8A015C8A-FC20-4F38-A8F5-6F03BFCD3A31}" type="presOf" srcId="{FFC54580-76F2-47FD-9B0C-EBE4EAF57DCE}" destId="{5376F52F-F98B-4304-BCF3-D0712F3A8832}" srcOrd="1" destOrd="0" presId="urn:microsoft.com/office/officeart/2005/8/layout/radial5"/>
    <dgm:cxn modelId="{3AF7F446-C20D-4760-A170-0FD341C74D5D}" type="presOf" srcId="{47E4FEDB-74BC-4BD4-8AAD-6D1E29569AF0}" destId="{7C1F44BC-42B6-4BBE-9326-D4D4ED6772BC}" srcOrd="1" destOrd="0" presId="urn:microsoft.com/office/officeart/2005/8/layout/radial5"/>
    <dgm:cxn modelId="{E7D12727-9AE8-4351-AA41-781530A53260}" type="presOf" srcId="{4C1EB229-AC96-49E5-A7C6-E4CFA88A907E}" destId="{13AD7824-8571-46AC-87D6-EF1BB459DABB}" srcOrd="0" destOrd="0" presId="urn:microsoft.com/office/officeart/2005/8/layout/radial5"/>
    <dgm:cxn modelId="{709B5FCD-2199-42A9-AFD3-A7CD9297FF69}" type="presParOf" srcId="{D33651B7-2B4B-4169-B9A7-146F0E39BD76}" destId="{B78EDAF8-B98B-4486-B262-570305761ED3}" srcOrd="0" destOrd="0" presId="urn:microsoft.com/office/officeart/2005/8/layout/radial5"/>
    <dgm:cxn modelId="{47C16400-300F-43DD-9A16-D3C462E34024}" type="presParOf" srcId="{D33651B7-2B4B-4169-B9A7-146F0E39BD76}" destId="{33D99987-64D5-48C7-A98A-72D9B53E18C7}" srcOrd="1" destOrd="0" presId="urn:microsoft.com/office/officeart/2005/8/layout/radial5"/>
    <dgm:cxn modelId="{5771E8F8-8364-4164-9A56-3E3215D421D3}" type="presParOf" srcId="{33D99987-64D5-48C7-A98A-72D9B53E18C7}" destId="{66CC1EE9-144F-4527-96F7-C7C3805C327D}" srcOrd="0" destOrd="0" presId="urn:microsoft.com/office/officeart/2005/8/layout/radial5"/>
    <dgm:cxn modelId="{928E3CF2-28C0-4C8A-9671-30E8256DB5C3}" type="presParOf" srcId="{D33651B7-2B4B-4169-B9A7-146F0E39BD76}" destId="{D12B2316-D2DB-4803-A8D3-5DD95775C27D}" srcOrd="2" destOrd="0" presId="urn:microsoft.com/office/officeart/2005/8/layout/radial5"/>
    <dgm:cxn modelId="{B332A9E2-5EC6-4DFB-9510-42EEE6B0015B}" type="presParOf" srcId="{D33651B7-2B4B-4169-B9A7-146F0E39BD76}" destId="{14CAE0E9-6E7B-4756-BBB3-406BB6F3C7E3}" srcOrd="3" destOrd="0" presId="urn:microsoft.com/office/officeart/2005/8/layout/radial5"/>
    <dgm:cxn modelId="{EF1EB9AE-88BE-4A4B-A790-E30B216E80F0}" type="presParOf" srcId="{14CAE0E9-6E7B-4756-BBB3-406BB6F3C7E3}" destId="{5376F52F-F98B-4304-BCF3-D0712F3A8832}" srcOrd="0" destOrd="0" presId="urn:microsoft.com/office/officeart/2005/8/layout/radial5"/>
    <dgm:cxn modelId="{3A2E4716-80DF-4FAD-89EB-E626C459CA44}" type="presParOf" srcId="{D33651B7-2B4B-4169-B9A7-146F0E39BD76}" destId="{8C424F59-10BB-4C3A-95BF-51C9FB6D882B}" srcOrd="4" destOrd="0" presId="urn:microsoft.com/office/officeart/2005/8/layout/radial5"/>
    <dgm:cxn modelId="{954A3410-9558-4248-8B25-73064B869ABF}" type="presParOf" srcId="{D33651B7-2B4B-4169-B9A7-146F0E39BD76}" destId="{13AD7824-8571-46AC-87D6-EF1BB459DABB}" srcOrd="5" destOrd="0" presId="urn:microsoft.com/office/officeart/2005/8/layout/radial5"/>
    <dgm:cxn modelId="{4E649D54-2A97-4F5C-9ADB-A0E6CB1D102C}" type="presParOf" srcId="{13AD7824-8571-46AC-87D6-EF1BB459DABB}" destId="{F8522890-8D5D-43A5-8A6B-DFBBAD9DE800}" srcOrd="0" destOrd="0" presId="urn:microsoft.com/office/officeart/2005/8/layout/radial5"/>
    <dgm:cxn modelId="{EC13FD9F-E4D2-4616-AE19-AF042E25ECC9}" type="presParOf" srcId="{D33651B7-2B4B-4169-B9A7-146F0E39BD76}" destId="{A972F7E4-6635-47CF-B7CE-FDF99F921079}" srcOrd="6" destOrd="0" presId="urn:microsoft.com/office/officeart/2005/8/layout/radial5"/>
    <dgm:cxn modelId="{279ECEB3-07F5-4EBF-BDAB-9729E3720603}" type="presParOf" srcId="{D33651B7-2B4B-4169-B9A7-146F0E39BD76}" destId="{68A0C915-7B8A-4141-8A35-417775FDDBE8}" srcOrd="7" destOrd="0" presId="urn:microsoft.com/office/officeart/2005/8/layout/radial5"/>
    <dgm:cxn modelId="{613A2B34-78CA-41B6-99DA-276CAA91751F}" type="presParOf" srcId="{68A0C915-7B8A-4141-8A35-417775FDDBE8}" destId="{341ED42C-2EF9-46C4-9A7C-63BFF2881DBD}" srcOrd="0" destOrd="0" presId="urn:microsoft.com/office/officeart/2005/8/layout/radial5"/>
    <dgm:cxn modelId="{D72270E4-D242-4747-884B-6B37B6E39CF0}" type="presParOf" srcId="{D33651B7-2B4B-4169-B9A7-146F0E39BD76}" destId="{A2603219-101B-416A-862B-F2158A774DF7}" srcOrd="8" destOrd="0" presId="urn:microsoft.com/office/officeart/2005/8/layout/radial5"/>
    <dgm:cxn modelId="{B08A2679-62D1-4060-A2B9-6B8059FED7C6}" type="presParOf" srcId="{D33651B7-2B4B-4169-B9A7-146F0E39BD76}" destId="{6DAEE775-9B20-4937-8CDE-86CE34668C6B}" srcOrd="9" destOrd="0" presId="urn:microsoft.com/office/officeart/2005/8/layout/radial5"/>
    <dgm:cxn modelId="{6E5505CC-FEC4-4538-9504-B1851F40F42C}" type="presParOf" srcId="{6DAEE775-9B20-4937-8CDE-86CE34668C6B}" destId="{5786AA7A-3861-427D-9E68-B374D04F7A73}" srcOrd="0" destOrd="0" presId="urn:microsoft.com/office/officeart/2005/8/layout/radial5"/>
    <dgm:cxn modelId="{FB4BB176-60E8-4200-8F15-34E435CEA437}" type="presParOf" srcId="{D33651B7-2B4B-4169-B9A7-146F0E39BD76}" destId="{C4E4CACB-D2A7-44D8-8A02-4CEC669E457A}" srcOrd="10" destOrd="0" presId="urn:microsoft.com/office/officeart/2005/8/layout/radial5"/>
    <dgm:cxn modelId="{6438E198-302D-4168-B7FC-08B27A52813F}" type="presParOf" srcId="{D33651B7-2B4B-4169-B9A7-146F0E39BD76}" destId="{C69B7D1D-4572-42A2-9169-601E2698E682}" srcOrd="11" destOrd="0" presId="urn:microsoft.com/office/officeart/2005/8/layout/radial5"/>
    <dgm:cxn modelId="{3FE1FCBC-F06F-46AB-8AD1-1B778DF9E4E9}" type="presParOf" srcId="{C69B7D1D-4572-42A2-9169-601E2698E682}" destId="{8ADC35CE-C3FE-4F58-8876-650CC1E24B1A}" srcOrd="0" destOrd="0" presId="urn:microsoft.com/office/officeart/2005/8/layout/radial5"/>
    <dgm:cxn modelId="{326A4E03-63BC-44E7-A955-53C2611F45CC}" type="presParOf" srcId="{D33651B7-2B4B-4169-B9A7-146F0E39BD76}" destId="{25FC4118-39A8-4420-B09A-77ECC4EED71F}" srcOrd="12" destOrd="0" presId="urn:microsoft.com/office/officeart/2005/8/layout/radial5"/>
    <dgm:cxn modelId="{66766366-BBBB-4B56-B8A2-FA42A40AAF17}" type="presParOf" srcId="{D33651B7-2B4B-4169-B9A7-146F0E39BD76}" destId="{5E23B82E-4004-44D0-971C-836D31E62453}" srcOrd="13" destOrd="0" presId="urn:microsoft.com/office/officeart/2005/8/layout/radial5"/>
    <dgm:cxn modelId="{A8988B6F-AFF8-41A0-99EF-F5ACF56D09FF}" type="presParOf" srcId="{5E23B82E-4004-44D0-971C-836D31E62453}" destId="{7C37A3E2-92D3-41BB-82B9-9C5D3593E7AE}" srcOrd="0" destOrd="0" presId="urn:microsoft.com/office/officeart/2005/8/layout/radial5"/>
    <dgm:cxn modelId="{7573C456-B7F0-40F6-B0B1-F34316691AA4}" type="presParOf" srcId="{D33651B7-2B4B-4169-B9A7-146F0E39BD76}" destId="{801F7253-7A6C-4FA1-8182-5CD4F6708DFA}" srcOrd="14" destOrd="0" presId="urn:microsoft.com/office/officeart/2005/8/layout/radial5"/>
    <dgm:cxn modelId="{ADA8652C-84D4-4C5E-972B-D294A2EF949B}" type="presParOf" srcId="{D33651B7-2B4B-4169-B9A7-146F0E39BD76}" destId="{0E476D0B-93FE-4285-93DE-0B3D514B8178}" srcOrd="15" destOrd="0" presId="urn:microsoft.com/office/officeart/2005/8/layout/radial5"/>
    <dgm:cxn modelId="{F15DAC5D-6DD0-4F70-9850-F6139FE47399}" type="presParOf" srcId="{0E476D0B-93FE-4285-93DE-0B3D514B8178}" destId="{7C1F44BC-42B6-4BBE-9326-D4D4ED6772BC}" srcOrd="0" destOrd="0" presId="urn:microsoft.com/office/officeart/2005/8/layout/radial5"/>
    <dgm:cxn modelId="{D4E802F9-07DB-4FE4-A821-47E36859AB4F}" type="presParOf" srcId="{D33651B7-2B4B-4169-B9A7-146F0E39BD76}" destId="{835FD084-8C67-47D5-821B-93D48D402585}" srcOrd="16" destOrd="0" presId="urn:microsoft.com/office/officeart/2005/8/layout/radial5"/>
    <dgm:cxn modelId="{8C562C96-5297-4B14-BDD7-39F87A9EF5DE}" type="presParOf" srcId="{D33651B7-2B4B-4169-B9A7-146F0E39BD76}" destId="{58963DBB-2E4C-499D-9970-2ADA8957C33E}" srcOrd="17" destOrd="0" presId="urn:microsoft.com/office/officeart/2005/8/layout/radial5"/>
    <dgm:cxn modelId="{D43F1803-AA9C-4708-A7ED-275DE79F03CC}" type="presParOf" srcId="{58963DBB-2E4C-499D-9970-2ADA8957C33E}" destId="{4F985CDB-EB73-4A39-9FE5-30317D87D266}" srcOrd="0" destOrd="0" presId="urn:microsoft.com/office/officeart/2005/8/layout/radial5"/>
    <dgm:cxn modelId="{E410CE26-AC4C-4C12-AD5C-3262924159E6}" type="presParOf" srcId="{D33651B7-2B4B-4169-B9A7-146F0E39BD76}" destId="{75A92A74-A321-4779-A7F8-24B34EAB0B19}" srcOrd="1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019395-24FA-4018-B101-B8269707734E}">
      <dsp:nvSpPr>
        <dsp:cNvPr id="0" name=""/>
        <dsp:cNvSpPr/>
      </dsp:nvSpPr>
      <dsp:spPr>
        <a:xfrm>
          <a:off x="0" y="0"/>
          <a:ext cx="1522362"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Funding for Workforce</a:t>
          </a:r>
          <a:endParaRPr lang="en-US" sz="1400" b="1" kern="1200" dirty="0">
            <a:latin typeface="Times New Roman" pitchFamily="18" charset="0"/>
            <a:cs typeface="Times New Roman" pitchFamily="18" charset="0"/>
          </a:endParaRPr>
        </a:p>
      </dsp:txBody>
      <dsp:txXfrm>
        <a:off x="0" y="0"/>
        <a:ext cx="1522362" cy="1508760"/>
      </dsp:txXfrm>
    </dsp:sp>
    <dsp:sp modelId="{0790890F-267D-4136-93F7-C7FEB6AA9993}">
      <dsp:nvSpPr>
        <dsp:cNvPr id="0" name=""/>
        <dsp:cNvSpPr/>
      </dsp:nvSpPr>
      <dsp:spPr>
        <a:xfrm>
          <a:off x="148061" y="1617397"/>
          <a:ext cx="1217890" cy="9611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Scholarship Assistance Program</a:t>
          </a:r>
          <a:endParaRPr lang="en-US" sz="1000" kern="1200" dirty="0">
            <a:latin typeface="Times New Roman" pitchFamily="18" charset="0"/>
            <a:cs typeface="Times New Roman" pitchFamily="18" charset="0"/>
          </a:endParaRPr>
        </a:p>
      </dsp:txBody>
      <dsp:txXfrm>
        <a:off x="148061" y="1617397"/>
        <a:ext cx="1217890" cy="961139"/>
      </dsp:txXfrm>
    </dsp:sp>
    <dsp:sp modelId="{C9FBE525-26B0-48BA-ACF2-976A361A6DD6}">
      <dsp:nvSpPr>
        <dsp:cNvPr id="0" name=""/>
        <dsp:cNvSpPr/>
      </dsp:nvSpPr>
      <dsp:spPr>
        <a:xfrm>
          <a:off x="152238" y="2789759"/>
          <a:ext cx="1217890" cy="9214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itchFamily="18" charset="0"/>
              <a:cs typeface="Times New Roman" pitchFamily="18" charset="0"/>
            </a:rPr>
            <a:t>$</a:t>
          </a:r>
          <a:r>
            <a:rPr lang="en-US" sz="1000" kern="1200" dirty="0" smtClean="0">
              <a:latin typeface="Times New Roman" pitchFamily="18" charset="0"/>
              <a:cs typeface="Times New Roman" pitchFamily="18" charset="0"/>
            </a:rPr>
            <a:t>TART Education Bonus</a:t>
          </a:r>
          <a:endParaRPr lang="en-US" sz="1000" kern="1200" dirty="0">
            <a:latin typeface="Times New Roman" pitchFamily="18" charset="0"/>
            <a:cs typeface="Times New Roman" pitchFamily="18" charset="0"/>
          </a:endParaRPr>
        </a:p>
      </dsp:txBody>
      <dsp:txXfrm>
        <a:off x="152238" y="2789759"/>
        <a:ext cx="1217890" cy="921445"/>
      </dsp:txXfrm>
    </dsp:sp>
    <dsp:sp modelId="{A5179DAF-306B-4EB7-9BC3-DE63B9669DA1}">
      <dsp:nvSpPr>
        <dsp:cNvPr id="0" name=""/>
        <dsp:cNvSpPr/>
      </dsp:nvSpPr>
      <dsp:spPr>
        <a:xfrm>
          <a:off x="152238" y="3893660"/>
          <a:ext cx="1217890" cy="10207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Program Accreditation Support</a:t>
          </a:r>
          <a:endParaRPr lang="en-US" sz="1000" kern="1200" dirty="0">
            <a:latin typeface="Times New Roman" pitchFamily="18" charset="0"/>
            <a:cs typeface="Times New Roman" pitchFamily="18" charset="0"/>
          </a:endParaRPr>
        </a:p>
      </dsp:txBody>
      <dsp:txXfrm>
        <a:off x="152238" y="3893660"/>
        <a:ext cx="1217890" cy="1020746"/>
      </dsp:txXfrm>
    </dsp:sp>
    <dsp:sp modelId="{7C89C5A6-0E34-4D70-993A-3F29BC2FB96B}">
      <dsp:nvSpPr>
        <dsp:cNvPr id="0" name=""/>
        <dsp:cNvSpPr/>
      </dsp:nvSpPr>
      <dsp:spPr>
        <a:xfrm>
          <a:off x="1640878" y="0"/>
          <a:ext cx="1522362"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Core Professional Knowledge</a:t>
          </a:r>
          <a:endParaRPr lang="en-US" sz="1400" b="1" kern="1200" dirty="0">
            <a:latin typeface="Times New Roman" pitchFamily="18" charset="0"/>
            <a:cs typeface="Times New Roman" pitchFamily="18" charset="0"/>
          </a:endParaRPr>
        </a:p>
      </dsp:txBody>
      <dsp:txXfrm>
        <a:off x="1640878" y="0"/>
        <a:ext cx="1522362" cy="1508760"/>
      </dsp:txXfrm>
    </dsp:sp>
    <dsp:sp modelId="{D1E3BA5B-6ABF-4419-A2AC-41ECF211A8B8}">
      <dsp:nvSpPr>
        <dsp:cNvPr id="0" name=""/>
        <dsp:cNvSpPr/>
      </dsp:nvSpPr>
      <dsp:spPr>
        <a:xfrm>
          <a:off x="1793114" y="1981411"/>
          <a:ext cx="1217890" cy="11041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Core Areas of Knowledge</a:t>
          </a:r>
        </a:p>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Training </a:t>
          </a:r>
        </a:p>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Program in</a:t>
          </a:r>
        </a:p>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Child Development</a:t>
          </a:r>
          <a:endParaRPr lang="en-US" sz="1000" kern="1200" dirty="0">
            <a:latin typeface="Times New Roman" pitchFamily="18" charset="0"/>
            <a:cs typeface="Times New Roman" pitchFamily="18" charset="0"/>
          </a:endParaRPr>
        </a:p>
      </dsp:txBody>
      <dsp:txXfrm>
        <a:off x="1793114" y="1981411"/>
        <a:ext cx="1217890" cy="1104163"/>
      </dsp:txXfrm>
    </dsp:sp>
    <dsp:sp modelId="{F58C89B2-AA97-4EF6-B2A1-3C125775BEEB}">
      <dsp:nvSpPr>
        <dsp:cNvPr id="0" name=""/>
        <dsp:cNvSpPr/>
      </dsp:nvSpPr>
      <dsp:spPr>
        <a:xfrm>
          <a:off x="1793114" y="3588495"/>
          <a:ext cx="1217890" cy="7165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Career Ladder</a:t>
          </a:r>
          <a:endParaRPr lang="en-US" sz="1000" kern="1200" dirty="0">
            <a:latin typeface="Times New Roman" pitchFamily="18" charset="0"/>
            <a:cs typeface="Times New Roman" pitchFamily="18" charset="0"/>
          </a:endParaRPr>
        </a:p>
      </dsp:txBody>
      <dsp:txXfrm>
        <a:off x="1793114" y="3588495"/>
        <a:ext cx="1217890" cy="716593"/>
      </dsp:txXfrm>
    </dsp:sp>
    <dsp:sp modelId="{97D0A99B-C240-40FC-A5BE-574AAC7D2EEC}">
      <dsp:nvSpPr>
        <dsp:cNvPr id="0" name=""/>
        <dsp:cNvSpPr/>
      </dsp:nvSpPr>
      <dsp:spPr>
        <a:xfrm>
          <a:off x="3276596" y="0"/>
          <a:ext cx="1522362"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Qualifications and Credentials</a:t>
          </a:r>
          <a:endParaRPr lang="en-US" sz="1400" b="1" kern="1200" dirty="0">
            <a:latin typeface="Times New Roman" pitchFamily="18" charset="0"/>
            <a:cs typeface="Times New Roman" pitchFamily="18" charset="0"/>
          </a:endParaRPr>
        </a:p>
      </dsp:txBody>
      <dsp:txXfrm>
        <a:off x="3276596" y="0"/>
        <a:ext cx="1522362" cy="1508760"/>
      </dsp:txXfrm>
    </dsp:sp>
    <dsp:sp modelId="{7C2CC85B-00D5-4982-AE42-12847FD48355}">
      <dsp:nvSpPr>
        <dsp:cNvPr id="0" name=""/>
        <dsp:cNvSpPr/>
      </dsp:nvSpPr>
      <dsp:spPr>
        <a:xfrm>
          <a:off x="3428997" y="1241212"/>
          <a:ext cx="1217890" cy="862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Training Program in Child Development (TPCD)</a:t>
          </a:r>
          <a:endParaRPr lang="en-US" sz="1000" kern="1200" dirty="0">
            <a:latin typeface="Times New Roman" pitchFamily="18" charset="0"/>
            <a:cs typeface="Times New Roman" pitchFamily="18" charset="0"/>
          </a:endParaRPr>
        </a:p>
      </dsp:txBody>
      <dsp:txXfrm>
        <a:off x="3428997" y="1241212"/>
        <a:ext cx="1217890" cy="862935"/>
      </dsp:txXfrm>
    </dsp:sp>
    <dsp:sp modelId="{CD8FE71B-9A08-40DC-9857-3BC870396F3B}">
      <dsp:nvSpPr>
        <dsp:cNvPr id="0" name=""/>
        <dsp:cNvSpPr/>
      </dsp:nvSpPr>
      <dsp:spPr>
        <a:xfrm>
          <a:off x="3428997" y="2179349"/>
          <a:ext cx="1217890" cy="6567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Pathways Exams</a:t>
          </a:r>
          <a:endParaRPr lang="en-US" sz="1000" kern="1200" dirty="0">
            <a:latin typeface="Times New Roman" pitchFamily="18" charset="0"/>
            <a:cs typeface="Times New Roman" pitchFamily="18" charset="0"/>
          </a:endParaRPr>
        </a:p>
      </dsp:txBody>
      <dsp:txXfrm>
        <a:off x="3428997" y="2179349"/>
        <a:ext cx="1217890" cy="656750"/>
      </dsp:txXfrm>
    </dsp:sp>
    <dsp:sp modelId="{ADE7CB98-B8B5-4CA1-9DDB-7D282E426B64}">
      <dsp:nvSpPr>
        <dsp:cNvPr id="0" name=""/>
        <dsp:cNvSpPr/>
      </dsp:nvSpPr>
      <dsp:spPr>
        <a:xfrm>
          <a:off x="3428997" y="2942395"/>
          <a:ext cx="1217890" cy="862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Program Leadership Education and Training</a:t>
          </a:r>
          <a:endParaRPr lang="en-US" sz="1000" kern="1200" dirty="0">
            <a:latin typeface="Times New Roman" pitchFamily="18" charset="0"/>
            <a:cs typeface="Times New Roman" pitchFamily="18" charset="0"/>
          </a:endParaRPr>
        </a:p>
      </dsp:txBody>
      <dsp:txXfrm>
        <a:off x="3428997" y="2942395"/>
        <a:ext cx="1217890" cy="862935"/>
      </dsp:txXfrm>
    </dsp:sp>
    <dsp:sp modelId="{30A8E6CC-A1C9-4088-ABBF-7EA77A6DE4B2}">
      <dsp:nvSpPr>
        <dsp:cNvPr id="0" name=""/>
        <dsp:cNvSpPr/>
      </dsp:nvSpPr>
      <dsp:spPr>
        <a:xfrm>
          <a:off x="3428997" y="4017718"/>
          <a:ext cx="1217890" cy="862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Articulation Agreement</a:t>
          </a:r>
        </a:p>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12 Credit Standardization</a:t>
          </a:r>
          <a:endParaRPr lang="en-US" sz="1000" kern="1200" dirty="0">
            <a:latin typeface="Times New Roman" pitchFamily="18" charset="0"/>
            <a:cs typeface="Times New Roman" pitchFamily="18" charset="0"/>
          </a:endParaRPr>
        </a:p>
      </dsp:txBody>
      <dsp:txXfrm>
        <a:off x="3428997" y="4017718"/>
        <a:ext cx="1217890" cy="862935"/>
      </dsp:txXfrm>
    </dsp:sp>
    <dsp:sp modelId="{E45B898D-4A49-4C19-9C87-C3F74B62D9C1}">
      <dsp:nvSpPr>
        <dsp:cNvPr id="0" name=""/>
        <dsp:cNvSpPr/>
      </dsp:nvSpPr>
      <dsp:spPr>
        <a:xfrm>
          <a:off x="4913958" y="0"/>
          <a:ext cx="1522362"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Quality Assurance</a:t>
          </a:r>
          <a:endParaRPr lang="en-US" sz="1400" b="1" kern="1200" dirty="0">
            <a:latin typeface="Times New Roman" pitchFamily="18" charset="0"/>
            <a:cs typeface="Times New Roman" pitchFamily="18" charset="0"/>
          </a:endParaRPr>
        </a:p>
      </dsp:txBody>
      <dsp:txXfrm>
        <a:off x="4913958" y="0"/>
        <a:ext cx="1522362" cy="1508760"/>
      </dsp:txXfrm>
    </dsp:sp>
    <dsp:sp modelId="{3CFA284C-EB90-435F-ACF6-A81DBBA33E6E}">
      <dsp:nvSpPr>
        <dsp:cNvPr id="0" name=""/>
        <dsp:cNvSpPr/>
      </dsp:nvSpPr>
      <dsp:spPr>
        <a:xfrm>
          <a:off x="5066194" y="1408207"/>
          <a:ext cx="1217890" cy="564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Early Childhood Professional Registry</a:t>
          </a:r>
        </a:p>
      </dsp:txBody>
      <dsp:txXfrm>
        <a:off x="5066194" y="1408207"/>
        <a:ext cx="1217890" cy="564649"/>
      </dsp:txXfrm>
    </dsp:sp>
    <dsp:sp modelId="{4AC7D631-ABD4-4E6E-8638-1B8C7F3D2007}">
      <dsp:nvSpPr>
        <dsp:cNvPr id="0" name=""/>
        <dsp:cNvSpPr/>
      </dsp:nvSpPr>
      <dsp:spPr>
        <a:xfrm>
          <a:off x="5066194" y="2009798"/>
          <a:ext cx="1217890" cy="564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Trainer &amp; Training Approval Board</a:t>
          </a:r>
        </a:p>
      </dsp:txBody>
      <dsp:txXfrm>
        <a:off x="5066194" y="2009798"/>
        <a:ext cx="1217890" cy="564649"/>
      </dsp:txXfrm>
    </dsp:sp>
    <dsp:sp modelId="{4B8B7099-2D13-4C77-8D51-40F35E08A71F}">
      <dsp:nvSpPr>
        <dsp:cNvPr id="0" name=""/>
        <dsp:cNvSpPr/>
      </dsp:nvSpPr>
      <dsp:spPr>
        <a:xfrm>
          <a:off x="5066194" y="2612780"/>
          <a:ext cx="1217890" cy="564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Quality Assurance System for Training</a:t>
          </a:r>
        </a:p>
      </dsp:txBody>
      <dsp:txXfrm>
        <a:off x="5066194" y="2612780"/>
        <a:ext cx="1217890" cy="564649"/>
      </dsp:txXfrm>
    </dsp:sp>
    <dsp:sp modelId="{A95AC349-C518-4813-B9E2-F8A368AF6994}">
      <dsp:nvSpPr>
        <dsp:cNvPr id="0" name=""/>
        <dsp:cNvSpPr/>
      </dsp:nvSpPr>
      <dsp:spPr>
        <a:xfrm>
          <a:off x="5066194" y="3215808"/>
          <a:ext cx="1217890" cy="4238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Train the Trainers</a:t>
          </a:r>
        </a:p>
      </dsp:txBody>
      <dsp:txXfrm>
        <a:off x="5066194" y="3215808"/>
        <a:ext cx="1217890" cy="423875"/>
      </dsp:txXfrm>
    </dsp:sp>
    <dsp:sp modelId="{DD6105D5-C646-4278-8A86-C30B1DA06BCB}">
      <dsp:nvSpPr>
        <dsp:cNvPr id="0" name=""/>
        <dsp:cNvSpPr/>
      </dsp:nvSpPr>
      <dsp:spPr>
        <a:xfrm>
          <a:off x="5066194" y="3676671"/>
          <a:ext cx="1217890" cy="564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Head Teacher Approval for Licensing</a:t>
          </a:r>
        </a:p>
      </dsp:txBody>
      <dsp:txXfrm>
        <a:off x="5066194" y="3676671"/>
        <a:ext cx="1217890" cy="564649"/>
      </dsp:txXfrm>
    </dsp:sp>
    <dsp:sp modelId="{F7620941-C67B-4A48-B922-51039008FC90}">
      <dsp:nvSpPr>
        <dsp:cNvPr id="0" name=""/>
        <dsp:cNvSpPr/>
      </dsp:nvSpPr>
      <dsp:spPr>
        <a:xfrm>
          <a:off x="5066194" y="4278262"/>
          <a:ext cx="1217890" cy="564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Program Compliance Reports</a:t>
          </a:r>
        </a:p>
      </dsp:txBody>
      <dsp:txXfrm>
        <a:off x="5066194" y="4278262"/>
        <a:ext cx="1217890" cy="564649"/>
      </dsp:txXfrm>
    </dsp:sp>
    <dsp:sp modelId="{7F1FEE5B-FD27-4160-B683-8F3CE2FADFC4}">
      <dsp:nvSpPr>
        <dsp:cNvPr id="0" name=""/>
        <dsp:cNvSpPr/>
      </dsp:nvSpPr>
      <dsp:spPr>
        <a:xfrm>
          <a:off x="6550498" y="0"/>
          <a:ext cx="1522362"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itchFamily="18" charset="0"/>
              <a:cs typeface="Times New Roman" pitchFamily="18" charset="0"/>
            </a:rPr>
            <a:t>Access and Outreach</a:t>
          </a:r>
          <a:endParaRPr lang="en-US" sz="1400" b="1" kern="1200" dirty="0">
            <a:latin typeface="Times New Roman" pitchFamily="18" charset="0"/>
            <a:cs typeface="Times New Roman" pitchFamily="18" charset="0"/>
          </a:endParaRPr>
        </a:p>
      </dsp:txBody>
      <dsp:txXfrm>
        <a:off x="6550498" y="0"/>
        <a:ext cx="1522362" cy="1508760"/>
      </dsp:txXfrm>
    </dsp:sp>
    <dsp:sp modelId="{2006C5EA-09CE-4A2B-90FD-2D5EB551A9F8}">
      <dsp:nvSpPr>
        <dsp:cNvPr id="0" name=""/>
        <dsp:cNvSpPr/>
      </dsp:nvSpPr>
      <dsp:spPr>
        <a:xfrm>
          <a:off x="6702735" y="1133949"/>
          <a:ext cx="1217890" cy="419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Workshops &amp; Conferences</a:t>
          </a:r>
          <a:endParaRPr lang="en-US" sz="1000" kern="1200" dirty="0">
            <a:latin typeface="Times New Roman" pitchFamily="18" charset="0"/>
            <a:cs typeface="Times New Roman" pitchFamily="18" charset="0"/>
          </a:endParaRPr>
        </a:p>
      </dsp:txBody>
      <dsp:txXfrm>
        <a:off x="6702735" y="1133949"/>
        <a:ext cx="1217890" cy="419186"/>
      </dsp:txXfrm>
    </dsp:sp>
    <dsp:sp modelId="{FF1A2B5F-90EF-468F-B6A1-2E0188C10B84}">
      <dsp:nvSpPr>
        <dsp:cNvPr id="0" name=""/>
        <dsp:cNvSpPr/>
      </dsp:nvSpPr>
      <dsp:spPr>
        <a:xfrm>
          <a:off x="6702735" y="1627094"/>
          <a:ext cx="1217890" cy="3665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Training Partners</a:t>
          </a:r>
          <a:endParaRPr lang="en-US" sz="1000" kern="1200" dirty="0">
            <a:latin typeface="Times New Roman" pitchFamily="18" charset="0"/>
            <a:cs typeface="Times New Roman" pitchFamily="18" charset="0"/>
          </a:endParaRPr>
        </a:p>
      </dsp:txBody>
      <dsp:txXfrm>
        <a:off x="6702735" y="1627094"/>
        <a:ext cx="1217890" cy="366555"/>
      </dsp:txXfrm>
    </dsp:sp>
    <dsp:sp modelId="{8899F06F-0875-4279-8B43-2DFC60D2DD9E}">
      <dsp:nvSpPr>
        <dsp:cNvPr id="0" name=""/>
        <dsp:cNvSpPr/>
      </dsp:nvSpPr>
      <dsp:spPr>
        <a:xfrm>
          <a:off x="6702735" y="2107470"/>
          <a:ext cx="1217890" cy="5550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Higher Education Directory &amp; Career Guide</a:t>
          </a:r>
          <a:endParaRPr lang="en-US" sz="1000" kern="1200" dirty="0">
            <a:latin typeface="Times New Roman" pitchFamily="18" charset="0"/>
            <a:cs typeface="Times New Roman" pitchFamily="18" charset="0"/>
          </a:endParaRPr>
        </a:p>
      </dsp:txBody>
      <dsp:txXfrm>
        <a:off x="6702735" y="2107470"/>
        <a:ext cx="1217890" cy="555047"/>
      </dsp:txXfrm>
    </dsp:sp>
    <dsp:sp modelId="{5C83631A-7031-4FBF-BDA9-986772F7B45C}">
      <dsp:nvSpPr>
        <dsp:cNvPr id="0" name=""/>
        <dsp:cNvSpPr/>
      </dsp:nvSpPr>
      <dsp:spPr>
        <a:xfrm>
          <a:off x="6702735" y="2748359"/>
          <a:ext cx="1217890" cy="5058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Toll Free &amp; Web Career Counseling</a:t>
          </a:r>
          <a:endParaRPr lang="en-US" sz="1000" kern="1200" dirty="0">
            <a:latin typeface="Times New Roman" pitchFamily="18" charset="0"/>
            <a:cs typeface="Times New Roman" pitchFamily="18" charset="0"/>
          </a:endParaRPr>
        </a:p>
      </dsp:txBody>
      <dsp:txXfrm>
        <a:off x="6702735" y="2748359"/>
        <a:ext cx="1217890" cy="505828"/>
      </dsp:txXfrm>
    </dsp:sp>
    <dsp:sp modelId="{274ECD2A-7FEC-438D-A380-C6EC13175357}">
      <dsp:nvSpPr>
        <dsp:cNvPr id="0" name=""/>
        <dsp:cNvSpPr/>
      </dsp:nvSpPr>
      <dsp:spPr>
        <a:xfrm>
          <a:off x="6702735" y="3342057"/>
          <a:ext cx="1217890" cy="5777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Individual Education Plans</a:t>
          </a:r>
          <a:endParaRPr lang="en-US" sz="1000" kern="1200" dirty="0">
            <a:latin typeface="Times New Roman" pitchFamily="18" charset="0"/>
            <a:cs typeface="Times New Roman" pitchFamily="18" charset="0"/>
          </a:endParaRPr>
        </a:p>
      </dsp:txBody>
      <dsp:txXfrm>
        <a:off x="6702735" y="3342057"/>
        <a:ext cx="1217890" cy="577760"/>
      </dsp:txXfrm>
    </dsp:sp>
    <dsp:sp modelId="{14BBD87E-0E5E-4698-826D-F08EBE74AFED}">
      <dsp:nvSpPr>
        <dsp:cNvPr id="0" name=""/>
        <dsp:cNvSpPr/>
      </dsp:nvSpPr>
      <dsp:spPr>
        <a:xfrm rot="10800000" flipV="1">
          <a:off x="6702735" y="3993776"/>
          <a:ext cx="1217890" cy="2832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Resume Builder</a:t>
          </a:r>
          <a:endParaRPr lang="en-US" sz="1000" kern="1200" dirty="0">
            <a:latin typeface="Times New Roman" pitchFamily="18" charset="0"/>
            <a:cs typeface="Times New Roman" pitchFamily="18" charset="0"/>
          </a:endParaRPr>
        </a:p>
      </dsp:txBody>
      <dsp:txXfrm rot="10800000" flipV="1">
        <a:off x="6702735" y="3993776"/>
        <a:ext cx="1217890" cy="283297"/>
      </dsp:txXfrm>
    </dsp:sp>
    <dsp:sp modelId="{7E712A4F-00D7-4E5D-9358-BEC81FB0CCB3}">
      <dsp:nvSpPr>
        <dsp:cNvPr id="0" name=""/>
        <dsp:cNvSpPr/>
      </dsp:nvSpPr>
      <dsp:spPr>
        <a:xfrm>
          <a:off x="6702735" y="4378619"/>
          <a:ext cx="1217890" cy="5071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NAEYC Program Calculator</a:t>
          </a:r>
          <a:endParaRPr lang="en-US" sz="1000" kern="1200" dirty="0">
            <a:latin typeface="Times New Roman" pitchFamily="18" charset="0"/>
            <a:cs typeface="Times New Roman" pitchFamily="18" charset="0"/>
          </a:endParaRPr>
        </a:p>
      </dsp:txBody>
      <dsp:txXfrm>
        <a:off x="6702735" y="4378619"/>
        <a:ext cx="1217890" cy="5071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24A7C3-EB09-4932-A392-5E21EA0FC2E4}">
      <dsp:nvSpPr>
        <dsp:cNvPr id="0" name=""/>
        <dsp:cNvSpPr/>
      </dsp:nvSpPr>
      <dsp:spPr>
        <a:xfrm rot="5400000">
          <a:off x="3466883" y="846187"/>
          <a:ext cx="1181744" cy="114101"/>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18AF20A0-0792-4093-93C1-CC39818267D3}">
      <dsp:nvSpPr>
        <dsp:cNvPr id="0" name=""/>
        <dsp:cNvSpPr/>
      </dsp:nvSpPr>
      <dsp:spPr>
        <a:xfrm>
          <a:off x="141259" y="3030"/>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NAEYC Program Accreditation</a:t>
          </a:r>
          <a:endParaRPr lang="en-US" sz="1050" b="1" kern="1200" dirty="0">
            <a:latin typeface="Times New Roman" pitchFamily="18" charset="0"/>
            <a:cs typeface="Times New Roman" pitchFamily="18" charset="0"/>
          </a:endParaRPr>
        </a:p>
      </dsp:txBody>
      <dsp:txXfrm>
        <a:off x="141259" y="3030"/>
        <a:ext cx="2370112" cy="998858"/>
      </dsp:txXfrm>
    </dsp:sp>
    <dsp:sp modelId="{3FCF70E1-EC1B-40C4-9242-3BC88560DBA3}">
      <dsp:nvSpPr>
        <dsp:cNvPr id="0" name=""/>
        <dsp:cNvSpPr/>
      </dsp:nvSpPr>
      <dsp:spPr>
        <a:xfrm rot="5400000">
          <a:off x="3466883" y="2035214"/>
          <a:ext cx="1181744" cy="114101"/>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83D907D9-B23F-447F-9A94-7A41F1BF936B}">
      <dsp:nvSpPr>
        <dsp:cNvPr id="0" name=""/>
        <dsp:cNvSpPr/>
      </dsp:nvSpPr>
      <dsp:spPr>
        <a:xfrm>
          <a:off x="141259" y="1192057"/>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Early Learning Guidelines</a:t>
          </a:r>
          <a:endParaRPr lang="en-US" sz="1200" b="1" kern="1200" dirty="0">
            <a:latin typeface="Times New Roman" pitchFamily="18" charset="0"/>
            <a:cs typeface="Times New Roman" pitchFamily="18" charset="0"/>
          </a:endParaRPr>
        </a:p>
      </dsp:txBody>
      <dsp:txXfrm>
        <a:off x="141259" y="1192057"/>
        <a:ext cx="2370112" cy="998858"/>
      </dsp:txXfrm>
    </dsp:sp>
    <dsp:sp modelId="{4C5BA362-497E-4812-9939-EB0A778360CE}">
      <dsp:nvSpPr>
        <dsp:cNvPr id="0" name=""/>
        <dsp:cNvSpPr/>
      </dsp:nvSpPr>
      <dsp:spPr>
        <a:xfrm rot="5400000">
          <a:off x="3466883" y="3224241"/>
          <a:ext cx="1181744" cy="114101"/>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6627EBA4-38AE-4808-AF6C-9EC10C1570B5}">
      <dsp:nvSpPr>
        <dsp:cNvPr id="0" name=""/>
        <dsp:cNvSpPr/>
      </dsp:nvSpPr>
      <dsp:spPr>
        <a:xfrm>
          <a:off x="141259" y="2381084"/>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Emergency Management Preparedness</a:t>
          </a:r>
          <a:endParaRPr lang="en-US" sz="1200" b="1" kern="1200" dirty="0">
            <a:latin typeface="Times New Roman" pitchFamily="18" charset="0"/>
            <a:cs typeface="Times New Roman" pitchFamily="18" charset="0"/>
          </a:endParaRPr>
        </a:p>
      </dsp:txBody>
      <dsp:txXfrm>
        <a:off x="141259" y="2381084"/>
        <a:ext cx="2370112" cy="998858"/>
      </dsp:txXfrm>
    </dsp:sp>
    <dsp:sp modelId="{6D14D8BD-E034-402D-8792-D09C2BCECBBF}">
      <dsp:nvSpPr>
        <dsp:cNvPr id="0" name=""/>
        <dsp:cNvSpPr/>
      </dsp:nvSpPr>
      <dsp:spPr>
        <a:xfrm>
          <a:off x="2494872" y="3966153"/>
          <a:ext cx="432552" cy="8703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BFEF47-F98D-478B-91B0-9A40C2206C4B}">
      <dsp:nvSpPr>
        <dsp:cNvPr id="0" name=""/>
        <dsp:cNvSpPr/>
      </dsp:nvSpPr>
      <dsp:spPr>
        <a:xfrm>
          <a:off x="141259" y="3570111"/>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Children with Disabilities</a:t>
          </a:r>
          <a:endParaRPr lang="en-US" sz="1200" b="1" kern="1200" dirty="0">
            <a:latin typeface="Times New Roman" pitchFamily="18" charset="0"/>
            <a:cs typeface="Times New Roman" pitchFamily="18" charset="0"/>
          </a:endParaRPr>
        </a:p>
      </dsp:txBody>
      <dsp:txXfrm>
        <a:off x="141259" y="3570111"/>
        <a:ext cx="2370112" cy="998858"/>
      </dsp:txXfrm>
    </dsp:sp>
    <dsp:sp modelId="{C7E0535B-7542-456C-B9E3-1AB1AD824890}">
      <dsp:nvSpPr>
        <dsp:cNvPr id="0" name=""/>
        <dsp:cNvSpPr/>
      </dsp:nvSpPr>
      <dsp:spPr>
        <a:xfrm>
          <a:off x="2494879" y="264750"/>
          <a:ext cx="438167" cy="18043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0B027E-F232-4804-A353-7C725F3C6004}">
      <dsp:nvSpPr>
        <dsp:cNvPr id="0" name=""/>
        <dsp:cNvSpPr/>
      </dsp:nvSpPr>
      <dsp:spPr>
        <a:xfrm>
          <a:off x="2929743" y="3570111"/>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SERC/AFP</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SERC/619B</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Approved (TAB) Private Trainers</a:t>
          </a:r>
          <a:endParaRPr lang="en-US" sz="1200" b="1" kern="1200" dirty="0">
            <a:latin typeface="Times New Roman" pitchFamily="18" charset="0"/>
            <a:cs typeface="Times New Roman" pitchFamily="18" charset="0"/>
          </a:endParaRPr>
        </a:p>
      </dsp:txBody>
      <dsp:txXfrm>
        <a:off x="2929743" y="3570111"/>
        <a:ext cx="2370112" cy="998858"/>
      </dsp:txXfrm>
    </dsp:sp>
    <dsp:sp modelId="{C83E8BD6-9890-41D9-9F3F-3C63D6087B1E}">
      <dsp:nvSpPr>
        <dsp:cNvPr id="0" name=""/>
        <dsp:cNvSpPr/>
      </dsp:nvSpPr>
      <dsp:spPr>
        <a:xfrm>
          <a:off x="2494879" y="2768264"/>
          <a:ext cx="445423" cy="18043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8CFB2D-C2B6-4BAA-A0B3-19763FAB5FBF}">
      <dsp:nvSpPr>
        <dsp:cNvPr id="0" name=""/>
        <dsp:cNvSpPr/>
      </dsp:nvSpPr>
      <dsp:spPr>
        <a:xfrm>
          <a:off x="2929743" y="2381084"/>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Two and Four Institutions of Higher Education </a:t>
          </a:r>
          <a:endParaRPr lang="en-US" sz="1200" b="1" kern="1200" dirty="0">
            <a:latin typeface="Times New Roman" pitchFamily="18" charset="0"/>
            <a:cs typeface="Times New Roman" pitchFamily="18" charset="0"/>
          </a:endParaRPr>
        </a:p>
      </dsp:txBody>
      <dsp:txXfrm>
        <a:off x="2929743" y="2381084"/>
        <a:ext cx="2370112" cy="998858"/>
      </dsp:txXfrm>
    </dsp:sp>
    <dsp:sp modelId="{D506A9D2-C481-42E2-B3D8-235F9287E20A}">
      <dsp:nvSpPr>
        <dsp:cNvPr id="0" name=""/>
        <dsp:cNvSpPr/>
      </dsp:nvSpPr>
      <dsp:spPr>
        <a:xfrm rot="10800000" flipV="1">
          <a:off x="2494879" y="1656466"/>
          <a:ext cx="445423" cy="11410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47C534-7BF8-4B3A-8827-109DA0D3EA8A}">
      <dsp:nvSpPr>
        <dsp:cNvPr id="0" name=""/>
        <dsp:cNvSpPr/>
      </dsp:nvSpPr>
      <dsp:spPr>
        <a:xfrm>
          <a:off x="2929743" y="1192057"/>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All Our Kin</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Regional AFP Projects</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Approved (TAB) Private Trainers</a:t>
          </a:r>
          <a:endParaRPr lang="en-US" sz="1200" b="1" kern="1200" dirty="0">
            <a:latin typeface="Times New Roman" pitchFamily="18" charset="0"/>
            <a:cs typeface="Times New Roman" pitchFamily="18" charset="0"/>
          </a:endParaRPr>
        </a:p>
      </dsp:txBody>
      <dsp:txXfrm>
        <a:off x="2929743" y="1192057"/>
        <a:ext cx="2370112" cy="998858"/>
      </dsp:txXfrm>
    </dsp:sp>
    <dsp:sp modelId="{42BCF6DF-26D2-4700-8509-E9DF2E5E5D1F}">
      <dsp:nvSpPr>
        <dsp:cNvPr id="0" name=""/>
        <dsp:cNvSpPr/>
      </dsp:nvSpPr>
      <dsp:spPr>
        <a:xfrm>
          <a:off x="3733807" y="236448"/>
          <a:ext cx="2795340" cy="14455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302C7-2B3C-4945-9F71-655FCBDB267C}">
      <dsp:nvSpPr>
        <dsp:cNvPr id="0" name=""/>
        <dsp:cNvSpPr/>
      </dsp:nvSpPr>
      <dsp:spPr>
        <a:xfrm>
          <a:off x="2929743" y="3030"/>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Regional AFP Projects</a:t>
          </a:r>
          <a:endParaRPr lang="en-US" sz="1200" b="1" kern="1200" dirty="0">
            <a:latin typeface="Times New Roman" pitchFamily="18" charset="0"/>
            <a:cs typeface="Times New Roman" pitchFamily="18" charset="0"/>
          </a:endParaRPr>
        </a:p>
      </dsp:txBody>
      <dsp:txXfrm>
        <a:off x="2929743" y="3030"/>
        <a:ext cx="2370112" cy="998858"/>
      </dsp:txXfrm>
    </dsp:sp>
    <dsp:sp modelId="{CF26A37A-CDC3-47E1-9192-2050577746BF}">
      <dsp:nvSpPr>
        <dsp:cNvPr id="0" name=""/>
        <dsp:cNvSpPr/>
      </dsp:nvSpPr>
      <dsp:spPr>
        <a:xfrm rot="10800000" flipV="1">
          <a:off x="5292923" y="1516505"/>
          <a:ext cx="445423" cy="1804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DB890D-43BB-44FD-B362-5F7749B2611B}">
      <dsp:nvSpPr>
        <dsp:cNvPr id="0" name=""/>
        <dsp:cNvSpPr/>
      </dsp:nvSpPr>
      <dsp:spPr>
        <a:xfrm>
          <a:off x="5718227" y="3030"/>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Public and Private Center-based Programs</a:t>
          </a:r>
          <a:endParaRPr lang="en-US" sz="1200" b="1" kern="1200" dirty="0">
            <a:latin typeface="Times New Roman" pitchFamily="18" charset="0"/>
            <a:cs typeface="Times New Roman" pitchFamily="18" charset="0"/>
          </a:endParaRPr>
        </a:p>
      </dsp:txBody>
      <dsp:txXfrm>
        <a:off x="5718227" y="3030"/>
        <a:ext cx="2370112" cy="998858"/>
      </dsp:txXfrm>
    </dsp:sp>
    <dsp:sp modelId="{2EF8F26A-A624-4773-8B5A-95BB18490E10}">
      <dsp:nvSpPr>
        <dsp:cNvPr id="0" name=""/>
        <dsp:cNvSpPr/>
      </dsp:nvSpPr>
      <dsp:spPr>
        <a:xfrm rot="10800000" flipV="1">
          <a:off x="5292923" y="2760960"/>
          <a:ext cx="445423" cy="1141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1E386C-B790-4E44-A585-E0A681F5F54E}">
      <dsp:nvSpPr>
        <dsp:cNvPr id="0" name=""/>
        <dsp:cNvSpPr/>
      </dsp:nvSpPr>
      <dsp:spPr>
        <a:xfrm>
          <a:off x="5718227" y="1192057"/>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Infant-Toddler Center-based and Home-based</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Public and Private</a:t>
          </a:r>
          <a:endParaRPr lang="en-US" sz="1200" b="1" kern="1200" dirty="0">
            <a:latin typeface="Times New Roman" pitchFamily="18" charset="0"/>
            <a:cs typeface="Times New Roman" pitchFamily="18" charset="0"/>
          </a:endParaRPr>
        </a:p>
      </dsp:txBody>
      <dsp:txXfrm>
        <a:off x="5718227" y="1192057"/>
        <a:ext cx="2370112" cy="998858"/>
      </dsp:txXfrm>
    </dsp:sp>
    <dsp:sp modelId="{AEB8B3C6-8A05-4BCB-835C-36E9BC52F164}">
      <dsp:nvSpPr>
        <dsp:cNvPr id="0" name=""/>
        <dsp:cNvSpPr/>
      </dsp:nvSpPr>
      <dsp:spPr>
        <a:xfrm rot="10800000" flipV="1">
          <a:off x="5292923" y="4012718"/>
          <a:ext cx="445423" cy="1141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894790-1E2D-40B8-8790-D28BF9C1959E}">
      <dsp:nvSpPr>
        <dsp:cNvPr id="0" name=""/>
        <dsp:cNvSpPr/>
      </dsp:nvSpPr>
      <dsp:spPr>
        <a:xfrm>
          <a:off x="5718227" y="2381084"/>
          <a:ext cx="2370112"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Center-based and Home-based</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Public and Private</a:t>
          </a:r>
          <a:endParaRPr lang="en-US" sz="1200" b="1" kern="1200" dirty="0">
            <a:latin typeface="Times New Roman" pitchFamily="18" charset="0"/>
            <a:cs typeface="Times New Roman" pitchFamily="18" charset="0"/>
          </a:endParaRPr>
        </a:p>
      </dsp:txBody>
      <dsp:txXfrm>
        <a:off x="5718227" y="2381084"/>
        <a:ext cx="2370112" cy="998858"/>
      </dsp:txXfrm>
    </dsp:sp>
    <dsp:sp modelId="{61CAB344-7134-4CFE-AB65-BF0F70136291}">
      <dsp:nvSpPr>
        <dsp:cNvPr id="0" name=""/>
        <dsp:cNvSpPr/>
      </dsp:nvSpPr>
      <dsp:spPr>
        <a:xfrm>
          <a:off x="5747456" y="3570111"/>
          <a:ext cx="2311654" cy="998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Center-based and Home-based</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Public and Private</a:t>
          </a:r>
        </a:p>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Public School Preschool</a:t>
          </a:r>
          <a:endParaRPr lang="en-US" sz="1200" b="1" kern="1200" dirty="0">
            <a:latin typeface="Times New Roman" pitchFamily="18" charset="0"/>
            <a:cs typeface="Times New Roman" pitchFamily="18" charset="0"/>
          </a:endParaRPr>
        </a:p>
      </dsp:txBody>
      <dsp:txXfrm>
        <a:off x="5747456" y="3570111"/>
        <a:ext cx="2311654" cy="99885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509DF5-5494-437C-8A00-93C7435ED77F}">
      <dsp:nvSpPr>
        <dsp:cNvPr id="0" name=""/>
        <dsp:cNvSpPr/>
      </dsp:nvSpPr>
      <dsp:spPr>
        <a:xfrm>
          <a:off x="3048004" y="1676389"/>
          <a:ext cx="2147103" cy="1527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ECE Cabinet Committees</a:t>
          </a:r>
          <a:endParaRPr lang="en-US" sz="1800" kern="1200" dirty="0">
            <a:latin typeface="Times New Roman" pitchFamily="18" charset="0"/>
            <a:cs typeface="Times New Roman" pitchFamily="18" charset="0"/>
          </a:endParaRPr>
        </a:p>
      </dsp:txBody>
      <dsp:txXfrm>
        <a:off x="3048004" y="1676389"/>
        <a:ext cx="2147103" cy="1527518"/>
      </dsp:txXfrm>
    </dsp:sp>
    <dsp:sp modelId="{4F97884C-5A85-4C90-A7D8-2B605EFF76DA}">
      <dsp:nvSpPr>
        <dsp:cNvPr id="0" name=""/>
        <dsp:cNvSpPr/>
      </dsp:nvSpPr>
      <dsp:spPr>
        <a:xfrm rot="16117777">
          <a:off x="3993114" y="1554389"/>
          <a:ext cx="215200" cy="29082"/>
        </a:xfrm>
        <a:custGeom>
          <a:avLst/>
          <a:gdLst/>
          <a:ahLst/>
          <a:cxnLst/>
          <a:rect l="0" t="0" r="0" b="0"/>
          <a:pathLst>
            <a:path>
              <a:moveTo>
                <a:pt x="0" y="14541"/>
              </a:moveTo>
              <a:lnTo>
                <a:pt x="215200"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6117777">
        <a:off x="4095334" y="1563550"/>
        <a:ext cx="10760" cy="10760"/>
      </dsp:txXfrm>
    </dsp:sp>
    <dsp:sp modelId="{02368916-2A19-4C50-BAE6-B2475E0E2C0A}">
      <dsp:nvSpPr>
        <dsp:cNvPr id="0" name=""/>
        <dsp:cNvSpPr/>
      </dsp:nvSpPr>
      <dsp:spPr>
        <a:xfrm>
          <a:off x="2895600" y="0"/>
          <a:ext cx="2370124" cy="14614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Data </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Workforce and Program Improvement  </a:t>
          </a:r>
          <a:endParaRPr lang="en-US" sz="1800" kern="1200" dirty="0">
            <a:latin typeface="Times New Roman" pitchFamily="18" charset="0"/>
            <a:cs typeface="Times New Roman" pitchFamily="18" charset="0"/>
          </a:endParaRPr>
        </a:p>
      </dsp:txBody>
      <dsp:txXfrm>
        <a:off x="2895600" y="0"/>
        <a:ext cx="2370124" cy="1461439"/>
      </dsp:txXfrm>
    </dsp:sp>
    <dsp:sp modelId="{8C2FD3BA-1C67-408C-AA2E-6800F29E2453}">
      <dsp:nvSpPr>
        <dsp:cNvPr id="0" name=""/>
        <dsp:cNvSpPr/>
      </dsp:nvSpPr>
      <dsp:spPr>
        <a:xfrm rot="21567172">
          <a:off x="5194998" y="2412616"/>
          <a:ext cx="573792" cy="29082"/>
        </a:xfrm>
        <a:custGeom>
          <a:avLst/>
          <a:gdLst/>
          <a:ahLst/>
          <a:cxnLst/>
          <a:rect l="0" t="0" r="0" b="0"/>
          <a:pathLst>
            <a:path>
              <a:moveTo>
                <a:pt x="0" y="14541"/>
              </a:moveTo>
              <a:lnTo>
                <a:pt x="573792"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21567172">
        <a:off x="5467549" y="2412813"/>
        <a:ext cx="28689" cy="28689"/>
      </dsp:txXfrm>
    </dsp:sp>
    <dsp:sp modelId="{1EF30E80-72E2-4120-8C30-63FB1AACA798}">
      <dsp:nvSpPr>
        <dsp:cNvPr id="0" name=""/>
        <dsp:cNvSpPr/>
      </dsp:nvSpPr>
      <dsp:spPr>
        <a:xfrm>
          <a:off x="5768641" y="1586473"/>
          <a:ext cx="2537158" cy="1651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Workforce </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CKCs</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Higher  Education </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 RFPs</a:t>
          </a:r>
        </a:p>
      </dsp:txBody>
      <dsp:txXfrm>
        <a:off x="5768641" y="1586473"/>
        <a:ext cx="2537158" cy="1651663"/>
      </dsp:txXfrm>
    </dsp:sp>
    <dsp:sp modelId="{06EA7A42-8C56-4680-A49B-6BA65C548C8F}">
      <dsp:nvSpPr>
        <dsp:cNvPr id="0" name=""/>
        <dsp:cNvSpPr/>
      </dsp:nvSpPr>
      <dsp:spPr>
        <a:xfrm rot="5363752">
          <a:off x="4018224" y="3301911"/>
          <a:ext cx="225144" cy="29082"/>
        </a:xfrm>
        <a:custGeom>
          <a:avLst/>
          <a:gdLst/>
          <a:ahLst/>
          <a:cxnLst/>
          <a:rect l="0" t="0" r="0" b="0"/>
          <a:pathLst>
            <a:path>
              <a:moveTo>
                <a:pt x="0" y="14541"/>
              </a:moveTo>
              <a:lnTo>
                <a:pt x="225144"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5363752">
        <a:off x="4125168" y="3310823"/>
        <a:ext cx="11257" cy="11257"/>
      </dsp:txXfrm>
    </dsp:sp>
    <dsp:sp modelId="{BFFBADAC-0055-43DF-86C5-9861462380DD}">
      <dsp:nvSpPr>
        <dsp:cNvPr id="0" name=""/>
        <dsp:cNvSpPr/>
      </dsp:nvSpPr>
      <dsp:spPr>
        <a:xfrm>
          <a:off x="3047994" y="3428999"/>
          <a:ext cx="2183537" cy="14755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Early Learning Development Standards</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Curriculum  </a:t>
          </a:r>
          <a:endParaRPr lang="en-US" sz="1800" kern="1200" dirty="0">
            <a:latin typeface="Times New Roman" pitchFamily="18" charset="0"/>
            <a:cs typeface="Times New Roman" pitchFamily="18" charset="0"/>
          </a:endParaRPr>
        </a:p>
      </dsp:txBody>
      <dsp:txXfrm>
        <a:off x="3047994" y="3428999"/>
        <a:ext cx="2183537" cy="1475543"/>
      </dsp:txXfrm>
    </dsp:sp>
    <dsp:sp modelId="{3F6EFB8C-A098-43DC-A732-20D15C51E5CD}">
      <dsp:nvSpPr>
        <dsp:cNvPr id="0" name=""/>
        <dsp:cNvSpPr/>
      </dsp:nvSpPr>
      <dsp:spPr>
        <a:xfrm rot="10832126">
          <a:off x="2285338" y="2412011"/>
          <a:ext cx="762776" cy="29082"/>
        </a:xfrm>
        <a:custGeom>
          <a:avLst/>
          <a:gdLst/>
          <a:ahLst/>
          <a:cxnLst/>
          <a:rect l="0" t="0" r="0" b="0"/>
          <a:pathLst>
            <a:path>
              <a:moveTo>
                <a:pt x="0" y="14541"/>
              </a:moveTo>
              <a:lnTo>
                <a:pt x="762776"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32126">
        <a:off x="2647656" y="2407483"/>
        <a:ext cx="38138" cy="38138"/>
      </dsp:txXfrm>
    </dsp:sp>
    <dsp:sp modelId="{978E7AF4-3886-41CA-BCBF-CB9214094650}">
      <dsp:nvSpPr>
        <dsp:cNvPr id="0" name=""/>
        <dsp:cNvSpPr/>
      </dsp:nvSpPr>
      <dsp:spPr>
        <a:xfrm>
          <a:off x="0" y="1671116"/>
          <a:ext cx="2285473" cy="14823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TQRIS</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Co-Chair</a:t>
          </a:r>
          <a:endParaRPr lang="en-US" sz="1800" kern="1200" dirty="0">
            <a:latin typeface="Times New Roman" pitchFamily="18" charset="0"/>
            <a:cs typeface="Times New Roman" pitchFamily="18" charset="0"/>
          </a:endParaRPr>
        </a:p>
      </dsp:txBody>
      <dsp:txXfrm>
        <a:off x="0" y="1671116"/>
        <a:ext cx="2285473" cy="14823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8EDAF8-B98B-4486-B262-570305761ED3}">
      <dsp:nvSpPr>
        <dsp:cNvPr id="0" name=""/>
        <dsp:cNvSpPr/>
      </dsp:nvSpPr>
      <dsp:spPr>
        <a:xfrm>
          <a:off x="1904988" y="1904994"/>
          <a:ext cx="4448727" cy="18042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PARTICIPANT RECORD LINKED TO EMPLOYER RECORD AND PROGRAM</a:t>
          </a:r>
          <a:endParaRPr lang="en-US" sz="1800" kern="1200" dirty="0">
            <a:latin typeface="Times New Roman" pitchFamily="18" charset="0"/>
            <a:cs typeface="Times New Roman" pitchFamily="18" charset="0"/>
          </a:endParaRPr>
        </a:p>
      </dsp:txBody>
      <dsp:txXfrm>
        <a:off x="1904988" y="1904994"/>
        <a:ext cx="4448727" cy="1804294"/>
      </dsp:txXfrm>
    </dsp:sp>
    <dsp:sp modelId="{33D99987-64D5-48C7-A98A-72D9B53E18C7}">
      <dsp:nvSpPr>
        <dsp:cNvPr id="0" name=""/>
        <dsp:cNvSpPr/>
      </dsp:nvSpPr>
      <dsp:spPr>
        <a:xfrm rot="16159085">
          <a:off x="3934428" y="1314833"/>
          <a:ext cx="360520"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6159085">
        <a:off x="3934428" y="1314833"/>
        <a:ext cx="360520" cy="520569"/>
      </dsp:txXfrm>
    </dsp:sp>
    <dsp:sp modelId="{D12B2316-D2DB-4803-A8D3-5DD95775C27D}">
      <dsp:nvSpPr>
        <dsp:cNvPr id="0" name=""/>
        <dsp:cNvSpPr/>
      </dsp:nvSpPr>
      <dsp:spPr>
        <a:xfrm>
          <a:off x="3490795" y="0"/>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Participant Reports, Resume Builder</a:t>
          </a:r>
          <a:endParaRPr lang="en-US" sz="1200" b="1" kern="1200" dirty="0">
            <a:latin typeface="Times New Roman" pitchFamily="18" charset="0"/>
            <a:cs typeface="Times New Roman" pitchFamily="18" charset="0"/>
          </a:endParaRPr>
        </a:p>
      </dsp:txBody>
      <dsp:txXfrm>
        <a:off x="3490795" y="0"/>
        <a:ext cx="1224869" cy="1224869"/>
      </dsp:txXfrm>
    </dsp:sp>
    <dsp:sp modelId="{14CAE0E9-6E7B-4756-BBB3-406BB6F3C7E3}">
      <dsp:nvSpPr>
        <dsp:cNvPr id="0" name=""/>
        <dsp:cNvSpPr/>
      </dsp:nvSpPr>
      <dsp:spPr>
        <a:xfrm rot="18983838">
          <a:off x="5093896" y="1355918"/>
          <a:ext cx="571891"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8983838">
        <a:off x="5093896" y="1355918"/>
        <a:ext cx="571891" cy="520569"/>
      </dsp:txXfrm>
    </dsp:sp>
    <dsp:sp modelId="{8C424F59-10BB-4C3A-95BF-51C9FB6D882B}">
      <dsp:nvSpPr>
        <dsp:cNvPr id="0" name=""/>
        <dsp:cNvSpPr/>
      </dsp:nvSpPr>
      <dsp:spPr>
        <a:xfrm>
          <a:off x="5613304" y="198156"/>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Program Standards Compliance</a:t>
          </a:r>
          <a:endParaRPr lang="en-US" sz="1100" b="1" kern="1200" dirty="0">
            <a:latin typeface="Times New Roman" pitchFamily="18" charset="0"/>
            <a:cs typeface="Times New Roman" pitchFamily="18" charset="0"/>
          </a:endParaRPr>
        </a:p>
      </dsp:txBody>
      <dsp:txXfrm>
        <a:off x="5613304" y="198156"/>
        <a:ext cx="1224869" cy="1224869"/>
      </dsp:txXfrm>
    </dsp:sp>
    <dsp:sp modelId="{13AD7824-8571-46AC-87D6-EF1BB459DABB}">
      <dsp:nvSpPr>
        <dsp:cNvPr id="0" name=""/>
        <dsp:cNvSpPr/>
      </dsp:nvSpPr>
      <dsp:spPr>
        <a:xfrm rot="21000182">
          <a:off x="6368195" y="2108531"/>
          <a:ext cx="495580"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21000182">
        <a:off x="6368195" y="2108531"/>
        <a:ext cx="495580" cy="520569"/>
      </dsp:txXfrm>
    </dsp:sp>
    <dsp:sp modelId="{A972F7E4-6635-47CF-B7CE-FDF99F921079}">
      <dsp:nvSpPr>
        <dsp:cNvPr id="0" name=""/>
        <dsp:cNvSpPr/>
      </dsp:nvSpPr>
      <dsp:spPr>
        <a:xfrm>
          <a:off x="7080930" y="1566469"/>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Training Approval/ Access to Curriculum</a:t>
          </a:r>
          <a:endParaRPr lang="en-US" sz="1100" b="1" kern="1200" dirty="0">
            <a:latin typeface="Times New Roman" pitchFamily="18" charset="0"/>
            <a:cs typeface="Times New Roman" pitchFamily="18" charset="0"/>
          </a:endParaRPr>
        </a:p>
      </dsp:txBody>
      <dsp:txXfrm>
        <a:off x="7080930" y="1566469"/>
        <a:ext cx="1224869" cy="1224869"/>
      </dsp:txXfrm>
    </dsp:sp>
    <dsp:sp modelId="{68A0C915-7B8A-4141-8A35-417775FDDBE8}">
      <dsp:nvSpPr>
        <dsp:cNvPr id="0" name=""/>
        <dsp:cNvSpPr/>
      </dsp:nvSpPr>
      <dsp:spPr>
        <a:xfrm rot="819971">
          <a:off x="6335157" y="3051133"/>
          <a:ext cx="533106"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819971">
        <a:off x="6335157" y="3051133"/>
        <a:ext cx="533106" cy="520569"/>
      </dsp:txXfrm>
    </dsp:sp>
    <dsp:sp modelId="{A2603219-101B-416A-862B-F2158A774DF7}">
      <dsp:nvSpPr>
        <dsp:cNvPr id="0" name=""/>
        <dsp:cNvSpPr/>
      </dsp:nvSpPr>
      <dsp:spPr>
        <a:xfrm>
          <a:off x="6997182" y="3040928"/>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Scholarship Processing, Lottery</a:t>
          </a:r>
          <a:endParaRPr lang="en-US" sz="1200" b="1" kern="1200" dirty="0">
            <a:latin typeface="Times New Roman" pitchFamily="18" charset="0"/>
            <a:cs typeface="Times New Roman" pitchFamily="18" charset="0"/>
          </a:endParaRPr>
        </a:p>
      </dsp:txBody>
      <dsp:txXfrm>
        <a:off x="6997182" y="3040928"/>
        <a:ext cx="1224869" cy="1224869"/>
      </dsp:txXfrm>
    </dsp:sp>
    <dsp:sp modelId="{6DAEE775-9B20-4937-8CDE-86CE34668C6B}">
      <dsp:nvSpPr>
        <dsp:cNvPr id="0" name=""/>
        <dsp:cNvSpPr/>
      </dsp:nvSpPr>
      <dsp:spPr>
        <a:xfrm rot="2017263">
          <a:off x="5673851" y="3644265"/>
          <a:ext cx="577300" cy="520569"/>
        </a:xfrm>
        <a:prstGeom prst="rightArrow">
          <a:avLst>
            <a:gd name="adj1" fmla="val 60000"/>
            <a:gd name="adj2" fmla="val 50000"/>
          </a:avLst>
        </a:prstGeom>
        <a:solidFill>
          <a:schemeClr val="accent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2017263">
        <a:off x="5673851" y="3644265"/>
        <a:ext cx="577300" cy="520569"/>
      </dsp:txXfrm>
    </dsp:sp>
    <dsp:sp modelId="{C4E4CACB-D2A7-44D8-8A02-4CEC669E457A}">
      <dsp:nvSpPr>
        <dsp:cNvPr id="0" name=""/>
        <dsp:cNvSpPr/>
      </dsp:nvSpPr>
      <dsp:spPr>
        <a:xfrm>
          <a:off x="6040370" y="3986597"/>
          <a:ext cx="1338990" cy="10728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Research and Reporting</a:t>
          </a:r>
          <a:endParaRPr lang="en-US" sz="1200" b="1" kern="1200" dirty="0">
            <a:latin typeface="Times New Roman" pitchFamily="18" charset="0"/>
            <a:cs typeface="Times New Roman" pitchFamily="18" charset="0"/>
          </a:endParaRPr>
        </a:p>
      </dsp:txBody>
      <dsp:txXfrm>
        <a:off x="6040370" y="3986597"/>
        <a:ext cx="1338990" cy="1072802"/>
      </dsp:txXfrm>
    </dsp:sp>
    <dsp:sp modelId="{C69B7D1D-4572-42A2-9169-601E2698E682}">
      <dsp:nvSpPr>
        <dsp:cNvPr id="0" name=""/>
        <dsp:cNvSpPr/>
      </dsp:nvSpPr>
      <dsp:spPr>
        <a:xfrm rot="9821266">
          <a:off x="1677371" y="3195619"/>
          <a:ext cx="470289"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9821266">
        <a:off x="1677371" y="3195619"/>
        <a:ext cx="470289" cy="520569"/>
      </dsp:txXfrm>
    </dsp:sp>
    <dsp:sp modelId="{25FC4118-39A8-4420-B09A-77ECC4EED71F}">
      <dsp:nvSpPr>
        <dsp:cNvPr id="0" name=""/>
        <dsp:cNvSpPr/>
      </dsp:nvSpPr>
      <dsp:spPr>
        <a:xfrm>
          <a:off x="324114" y="3126767"/>
          <a:ext cx="1170791" cy="12453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Consultant Registry</a:t>
          </a:r>
          <a:endParaRPr lang="en-US" sz="1200" b="1" kern="1200" dirty="0">
            <a:latin typeface="Times New Roman" pitchFamily="18" charset="0"/>
            <a:cs typeface="Times New Roman" pitchFamily="18" charset="0"/>
          </a:endParaRPr>
        </a:p>
      </dsp:txBody>
      <dsp:txXfrm>
        <a:off x="324114" y="3126767"/>
        <a:ext cx="1170791" cy="1245337"/>
      </dsp:txXfrm>
    </dsp:sp>
    <dsp:sp modelId="{5E23B82E-4004-44D0-971C-836D31E62453}">
      <dsp:nvSpPr>
        <dsp:cNvPr id="0" name=""/>
        <dsp:cNvSpPr/>
      </dsp:nvSpPr>
      <dsp:spPr>
        <a:xfrm rot="11388188">
          <a:off x="1486725" y="2126994"/>
          <a:ext cx="425355"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1388188">
        <a:off x="1486725" y="2126994"/>
        <a:ext cx="425355" cy="520569"/>
      </dsp:txXfrm>
    </dsp:sp>
    <dsp:sp modelId="{801F7253-7A6C-4FA1-8182-5CD4F6708DFA}">
      <dsp:nvSpPr>
        <dsp:cNvPr id="0" name=""/>
        <dsp:cNvSpPr/>
      </dsp:nvSpPr>
      <dsp:spPr>
        <a:xfrm>
          <a:off x="76193" y="1600196"/>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Head Teacher Approval</a:t>
          </a:r>
          <a:endParaRPr lang="en-US" sz="1200" b="1" kern="1200" dirty="0">
            <a:latin typeface="Times New Roman" pitchFamily="18" charset="0"/>
            <a:cs typeface="Times New Roman" pitchFamily="18" charset="0"/>
          </a:endParaRPr>
        </a:p>
      </dsp:txBody>
      <dsp:txXfrm>
        <a:off x="76193" y="1600196"/>
        <a:ext cx="1224869" cy="1224869"/>
      </dsp:txXfrm>
    </dsp:sp>
    <dsp:sp modelId="{0E476D0B-93FE-4285-93DE-0B3D514B8178}">
      <dsp:nvSpPr>
        <dsp:cNvPr id="0" name=""/>
        <dsp:cNvSpPr/>
      </dsp:nvSpPr>
      <dsp:spPr>
        <a:xfrm rot="8087273">
          <a:off x="2538331" y="3714947"/>
          <a:ext cx="653133"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8087273">
        <a:off x="2538331" y="3714947"/>
        <a:ext cx="653133" cy="520569"/>
      </dsp:txXfrm>
    </dsp:sp>
    <dsp:sp modelId="{835FD084-8C67-47D5-821B-93D48D402585}">
      <dsp:nvSpPr>
        <dsp:cNvPr id="0" name=""/>
        <dsp:cNvSpPr/>
      </dsp:nvSpPr>
      <dsp:spPr>
        <a:xfrm>
          <a:off x="1386610" y="4340846"/>
          <a:ext cx="1224869" cy="1224869"/>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Times New Roman" pitchFamily="18" charset="0"/>
              <a:cs typeface="Times New Roman" pitchFamily="18" charset="0"/>
            </a:rPr>
            <a:t>NAEYC Candidacy Calculator and  Scheduler</a:t>
          </a:r>
          <a:endParaRPr lang="en-US" sz="1200" b="1" kern="1200" dirty="0">
            <a:latin typeface="Times New Roman" pitchFamily="18" charset="0"/>
            <a:cs typeface="Times New Roman" pitchFamily="18" charset="0"/>
          </a:endParaRPr>
        </a:p>
      </dsp:txBody>
      <dsp:txXfrm>
        <a:off x="1386610" y="4340846"/>
        <a:ext cx="1224869" cy="1224869"/>
      </dsp:txXfrm>
    </dsp:sp>
    <dsp:sp modelId="{58963DBB-2E4C-499D-9970-2ADA8957C33E}">
      <dsp:nvSpPr>
        <dsp:cNvPr id="0" name=""/>
        <dsp:cNvSpPr/>
      </dsp:nvSpPr>
      <dsp:spPr>
        <a:xfrm rot="13301979">
          <a:off x="2483710" y="1353265"/>
          <a:ext cx="611936" cy="5205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13301979">
        <a:off x="2483710" y="1353265"/>
        <a:ext cx="611936" cy="520569"/>
      </dsp:txXfrm>
    </dsp:sp>
    <dsp:sp modelId="{75A92A74-A321-4779-A7F8-24B34EAB0B19}">
      <dsp:nvSpPr>
        <dsp:cNvPr id="0" name=""/>
        <dsp:cNvSpPr/>
      </dsp:nvSpPr>
      <dsp:spPr>
        <a:xfrm>
          <a:off x="1276007" y="198153"/>
          <a:ext cx="1224869" cy="12248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Times New Roman" pitchFamily="18" charset="0"/>
              <a:cs typeface="Times New Roman" pitchFamily="18" charset="0"/>
            </a:rPr>
            <a:t>TPCD </a:t>
          </a:r>
          <a:r>
            <a:rPr lang="en-US" sz="1400" b="1" kern="1200" dirty="0" smtClean="0">
              <a:latin typeface="Times New Roman" pitchFamily="18" charset="0"/>
              <a:cs typeface="Times New Roman" pitchFamily="18" charset="0"/>
            </a:rPr>
            <a:t>Tracking</a:t>
          </a:r>
          <a:endParaRPr lang="en-US" sz="1400" b="1" kern="1200" dirty="0">
            <a:latin typeface="Times New Roman" pitchFamily="18" charset="0"/>
            <a:cs typeface="Times New Roman" pitchFamily="18" charset="0"/>
          </a:endParaRPr>
        </a:p>
      </dsp:txBody>
      <dsp:txXfrm>
        <a:off x="1276007" y="198153"/>
        <a:ext cx="1224869" cy="122486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0.35174</cdr:x>
      <cdr:y>0.60526</cdr:y>
    </cdr:from>
    <cdr:to>
      <cdr:x>0.49244</cdr:x>
      <cdr:y>0.75</cdr:y>
    </cdr:to>
    <cdr:sp macro="" textlink="">
      <cdr:nvSpPr>
        <cdr:cNvPr id="2" name="TextBox 1"/>
        <cdr:cNvSpPr txBox="1"/>
      </cdr:nvSpPr>
      <cdr:spPr>
        <a:xfrm xmlns:a="http://schemas.openxmlformats.org/drawingml/2006/main">
          <a:off x="3048000" y="3505200"/>
          <a:ext cx="12192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latin typeface="Times New Roman" pitchFamily="18" charset="0"/>
              <a:cs typeface="Times New Roman" pitchFamily="18" charset="0"/>
            </a:rPr>
            <a:t>Avg.</a:t>
          </a:r>
          <a:r>
            <a:rPr lang="en-US" sz="1400" baseline="0" dirty="0">
              <a:latin typeface="Times New Roman" pitchFamily="18" charset="0"/>
              <a:cs typeface="Times New Roman" pitchFamily="18" charset="0"/>
            </a:rPr>
            <a:t> Scholarship Award = $720</a:t>
          </a:r>
          <a:endParaRPr lang="en-US" sz="1400" dirty="0">
            <a:latin typeface="Times New Roman" pitchFamily="18" charset="0"/>
            <a:cs typeface="Times New Roman" pitchFamily="18" charset="0"/>
          </a:endParaRPr>
        </a:p>
      </cdr:txBody>
    </cdr:sp>
  </cdr:relSizeAnchor>
  <cdr:relSizeAnchor xmlns:cdr="http://schemas.openxmlformats.org/drawingml/2006/chartDrawing">
    <cdr:from>
      <cdr:x>0.81781</cdr:x>
      <cdr:y>0.53947</cdr:y>
    </cdr:from>
    <cdr:to>
      <cdr:x>0.97609</cdr:x>
      <cdr:y>0.68421</cdr:y>
    </cdr:to>
    <cdr:sp macro="" textlink="">
      <cdr:nvSpPr>
        <cdr:cNvPr id="3" name="TextBox 2"/>
        <cdr:cNvSpPr txBox="1"/>
      </cdr:nvSpPr>
      <cdr:spPr>
        <a:xfrm xmlns:a="http://schemas.openxmlformats.org/drawingml/2006/main">
          <a:off x="7086600" y="3124200"/>
          <a:ext cx="13716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latin typeface="Times New Roman" pitchFamily="18" charset="0"/>
              <a:cs typeface="Times New Roman" pitchFamily="18" charset="0"/>
            </a:rPr>
            <a:t>Avg.</a:t>
          </a:r>
          <a:r>
            <a:rPr lang="en-US" sz="1400" baseline="0" dirty="0">
              <a:latin typeface="Times New Roman" pitchFamily="18" charset="0"/>
              <a:cs typeface="Times New Roman" pitchFamily="18" charset="0"/>
            </a:rPr>
            <a:t> Scholarship Award = $1,127</a:t>
          </a:r>
          <a:endParaRPr lang="en-US" sz="14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0.14105</cdr:x>
      <cdr:y>0.10503</cdr:y>
    </cdr:from>
    <cdr:to>
      <cdr:x>0.29972</cdr:x>
      <cdr:y>0.85465</cdr:y>
    </cdr:to>
    <cdr:grpSp>
      <cdr:nvGrpSpPr>
        <cdr:cNvPr id="12" name="Group 11"/>
        <cdr:cNvGrpSpPr/>
      </cdr:nvGrpSpPr>
      <cdr:grpSpPr>
        <a:xfrm xmlns:a="http://schemas.openxmlformats.org/drawingml/2006/main">
          <a:off x="1219227" y="609625"/>
          <a:ext cx="1371534" cy="4351017"/>
          <a:chOff x="1196731" y="783462"/>
          <a:chExt cx="1530513" cy="4703589"/>
        </a:xfrm>
      </cdr:grpSpPr>
      <cdr:sp macro="" textlink="">
        <cdr:nvSpPr>
          <cdr:cNvPr id="9" name="Bent Arrow 8"/>
          <cdr:cNvSpPr/>
        </cdr:nvSpPr>
        <cdr:spPr>
          <a:xfrm xmlns:a="http://schemas.openxmlformats.org/drawingml/2006/main">
            <a:off x="1196731" y="783462"/>
            <a:ext cx="1530513" cy="4703589"/>
          </a:xfrm>
          <a:prstGeom xmlns:a="http://schemas.openxmlformats.org/drawingml/2006/main" prst="bentArrow">
            <a:avLst>
              <a:gd name="adj1" fmla="val 23608"/>
              <a:gd name="adj2" fmla="val 22853"/>
              <a:gd name="adj3" fmla="val 34200"/>
              <a:gd name="adj4" fmla="val 25202"/>
            </a:avLst>
          </a:prstGeom>
          <a:solidFill xmlns:a="http://schemas.openxmlformats.org/drawingml/2006/main">
            <a:schemeClr val="accent2">
              <a:lumMod val="60000"/>
              <a:lumOff val="40000"/>
            </a:schemeClr>
          </a:solidFill>
          <a:ln xmlns:a="http://schemas.openxmlformats.org/drawingml/2006/main">
            <a:solidFill>
              <a:schemeClr val="accent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solidFill>
                <a:schemeClr val="accent2">
                  <a:lumMod val="60000"/>
                  <a:lumOff val="40000"/>
                </a:schemeClr>
              </a:solidFill>
            </a:endParaRPr>
          </a:p>
        </cdr:txBody>
      </cdr:sp>
      <cdr:sp macro="" textlink="">
        <cdr:nvSpPr>
          <cdr:cNvPr id="8" name="TextBox 7"/>
          <cdr:cNvSpPr txBox="1"/>
        </cdr:nvSpPr>
        <cdr:spPr>
          <a:xfrm xmlns:a="http://schemas.openxmlformats.org/drawingml/2006/main">
            <a:off x="1451799" y="865836"/>
            <a:ext cx="1086375" cy="494241"/>
          </a:xfrm>
          <a:prstGeom xmlns:a="http://schemas.openxmlformats.org/drawingml/2006/main" prst="rect">
            <a:avLst/>
          </a:prstGeom>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r>
              <a:rPr lang="en-US" sz="1050" dirty="0">
                <a:ln>
                  <a:noFill/>
                </a:ln>
                <a:solidFill>
                  <a:schemeClr val="bg1"/>
                </a:solidFill>
              </a:rPr>
              <a:t>Credit-based</a:t>
            </a:r>
            <a:r>
              <a:rPr lang="en-US" sz="1050" baseline="0" dirty="0">
                <a:ln>
                  <a:noFill/>
                </a:ln>
                <a:solidFill>
                  <a:schemeClr val="bg1"/>
                </a:solidFill>
              </a:rPr>
              <a:t> Scholarships</a:t>
            </a:r>
            <a:endParaRPr lang="en-US" sz="1050" dirty="0">
              <a:ln>
                <a:noFill/>
              </a:ln>
              <a:solidFill>
                <a:schemeClr val="bg1"/>
              </a:solidFill>
            </a:endParaRPr>
          </a:p>
        </cdr:txBody>
      </cdr:sp>
    </cdr:grpSp>
  </cdr:relSizeAnchor>
</c:userShapes>
</file>

<file path=ppt/drawings/drawing3.xml><?xml version="1.0" encoding="utf-8"?>
<c:userShapes xmlns:c="http://schemas.openxmlformats.org/drawingml/2006/chart">
  <cdr:relSizeAnchor xmlns:cdr="http://schemas.openxmlformats.org/drawingml/2006/chartDrawing">
    <cdr:from>
      <cdr:x>0.61111</cdr:x>
      <cdr:y>0.90114</cdr:y>
    </cdr:from>
    <cdr:to>
      <cdr:x>1</cdr:x>
      <cdr:y>0.97719</cdr:y>
    </cdr:to>
    <cdr:sp macro="" textlink="">
      <cdr:nvSpPr>
        <cdr:cNvPr id="2" name="TextBox 1"/>
        <cdr:cNvSpPr txBox="1"/>
      </cdr:nvSpPr>
      <cdr:spPr>
        <a:xfrm xmlns:a="http://schemas.openxmlformats.org/drawingml/2006/main">
          <a:off x="5029200" y="4188679"/>
          <a:ext cx="3200400" cy="3534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 CDA data is current as of 11-1-2011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552" tIns="46776" rIns="93552" bIns="46776" numCol="1" anchor="t" anchorCtr="0" compatLnSpc="1">
            <a:prstTxWarp prst="textNoShape">
              <a:avLst/>
            </a:prstTxWarp>
          </a:bodyPr>
          <a:lstStyle>
            <a:lvl1pPr defTabSz="935038">
              <a:lnSpc>
                <a:spcPct val="100000"/>
              </a:lnSpc>
              <a:spcBef>
                <a:spcPct val="0"/>
              </a:spcBef>
              <a:defRPr sz="1200" dirty="0">
                <a:latin typeface="Arial" charset="0"/>
              </a:defRPr>
            </a:lvl1pPr>
          </a:lstStyle>
          <a:p>
            <a:pPr>
              <a:defRPr/>
            </a:pPr>
            <a:endParaRPr lang="en-US" dirty="0"/>
          </a:p>
        </p:txBody>
      </p:sp>
      <p:sp>
        <p:nvSpPr>
          <p:cNvPr id="1536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552" tIns="46776" rIns="93552" bIns="46776" numCol="1" anchor="t" anchorCtr="0" compatLnSpc="1">
            <a:prstTxWarp prst="textNoShape">
              <a:avLst/>
            </a:prstTxWarp>
          </a:bodyPr>
          <a:lstStyle>
            <a:lvl1pPr algn="r" defTabSz="935038">
              <a:lnSpc>
                <a:spcPct val="100000"/>
              </a:lnSpc>
              <a:spcBef>
                <a:spcPct val="0"/>
              </a:spcBef>
              <a:defRPr sz="1200" dirty="0">
                <a:latin typeface="Arial" charset="0"/>
              </a:defRPr>
            </a:lvl1pPr>
          </a:lstStyle>
          <a:p>
            <a:pPr>
              <a:defRPr/>
            </a:pPr>
            <a:r>
              <a:rPr lang="en-US" dirty="0"/>
              <a:t>June 9, 2008</a:t>
            </a:r>
          </a:p>
        </p:txBody>
      </p:sp>
      <p:sp>
        <p:nvSpPr>
          <p:cNvPr id="1536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552" tIns="46776" rIns="93552" bIns="46776" numCol="1" anchor="b" anchorCtr="0" compatLnSpc="1">
            <a:prstTxWarp prst="textNoShape">
              <a:avLst/>
            </a:prstTxWarp>
          </a:bodyPr>
          <a:lstStyle>
            <a:lvl1pPr defTabSz="935038">
              <a:lnSpc>
                <a:spcPct val="100000"/>
              </a:lnSpc>
              <a:spcBef>
                <a:spcPct val="0"/>
              </a:spcBef>
              <a:defRPr sz="1200" dirty="0">
                <a:latin typeface="Arial" charset="0"/>
              </a:defRPr>
            </a:lvl1pPr>
          </a:lstStyle>
          <a:p>
            <a:pPr>
              <a:defRPr/>
            </a:pPr>
            <a:endParaRPr lang="en-US" dirty="0"/>
          </a:p>
        </p:txBody>
      </p:sp>
      <p:sp>
        <p:nvSpPr>
          <p:cNvPr id="1536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552" tIns="46776" rIns="93552" bIns="46776" numCol="1" anchor="b" anchorCtr="0" compatLnSpc="1">
            <a:prstTxWarp prst="textNoShape">
              <a:avLst/>
            </a:prstTxWarp>
          </a:bodyPr>
          <a:lstStyle>
            <a:lvl1pPr algn="r" defTabSz="935038">
              <a:lnSpc>
                <a:spcPct val="100000"/>
              </a:lnSpc>
              <a:spcBef>
                <a:spcPct val="0"/>
              </a:spcBef>
              <a:defRPr sz="1200">
                <a:latin typeface="Arial" charset="0"/>
              </a:defRPr>
            </a:lvl1pPr>
          </a:lstStyle>
          <a:p>
            <a:pPr>
              <a:defRPr/>
            </a:pPr>
            <a:fld id="{1DA93CCE-91C4-4850-9233-AC53E759963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941" tIns="45971" rIns="91941" bIns="45971" numCol="1" anchor="t" anchorCtr="0" compatLnSpc="1">
            <a:prstTxWarp prst="textNoShape">
              <a:avLst/>
            </a:prstTxWarp>
          </a:bodyPr>
          <a:lstStyle>
            <a:lvl1pPr defTabSz="919163">
              <a:lnSpc>
                <a:spcPct val="100000"/>
              </a:lnSpc>
              <a:spcBef>
                <a:spcPct val="0"/>
              </a:spcBef>
              <a:defRPr sz="1200" dirty="0">
                <a:latin typeface="Arial" charset="0"/>
              </a:defRPr>
            </a:lvl1pPr>
          </a:lstStyle>
          <a:p>
            <a:pPr>
              <a:defRPr/>
            </a:pPr>
            <a:endParaRPr lang="en-US" dirty="0"/>
          </a:p>
        </p:txBody>
      </p:sp>
      <p:sp>
        <p:nvSpPr>
          <p:cNvPr id="2253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941" tIns="45971" rIns="91941" bIns="45971" numCol="1" anchor="t" anchorCtr="0" compatLnSpc="1">
            <a:prstTxWarp prst="textNoShape">
              <a:avLst/>
            </a:prstTxWarp>
          </a:bodyPr>
          <a:lstStyle>
            <a:lvl1pPr algn="r" defTabSz="919163">
              <a:lnSpc>
                <a:spcPct val="100000"/>
              </a:lnSpc>
              <a:spcBef>
                <a:spcPct val="0"/>
              </a:spcBef>
              <a:defRPr sz="1200" dirty="0">
                <a:latin typeface="Arial" charset="0"/>
              </a:defRPr>
            </a:lvl1pPr>
          </a:lstStyle>
          <a:p>
            <a:pPr>
              <a:defRPr/>
            </a:pPr>
            <a:r>
              <a:rPr lang="en-US" dirty="0"/>
              <a:t>June 9, 2008</a:t>
            </a:r>
          </a:p>
        </p:txBody>
      </p:sp>
      <p:sp>
        <p:nvSpPr>
          <p:cNvPr id="3379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941" tIns="45971" rIns="91941" bIns="45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941" tIns="45971" rIns="91941" bIns="45971" numCol="1" anchor="b" anchorCtr="0" compatLnSpc="1">
            <a:prstTxWarp prst="textNoShape">
              <a:avLst/>
            </a:prstTxWarp>
          </a:bodyPr>
          <a:lstStyle>
            <a:lvl1pPr defTabSz="919163">
              <a:lnSpc>
                <a:spcPct val="100000"/>
              </a:lnSpc>
              <a:spcBef>
                <a:spcPct val="0"/>
              </a:spcBef>
              <a:defRPr sz="1200" dirty="0">
                <a:latin typeface="Arial" charset="0"/>
              </a:defRPr>
            </a:lvl1pPr>
          </a:lstStyle>
          <a:p>
            <a:pPr>
              <a:defRPr/>
            </a:pPr>
            <a:endParaRPr lang="en-US" dirty="0"/>
          </a:p>
        </p:txBody>
      </p:sp>
      <p:sp>
        <p:nvSpPr>
          <p:cNvPr id="2253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941" tIns="45971" rIns="91941" bIns="45971" numCol="1" anchor="b" anchorCtr="0" compatLnSpc="1">
            <a:prstTxWarp prst="textNoShape">
              <a:avLst/>
            </a:prstTxWarp>
          </a:bodyPr>
          <a:lstStyle>
            <a:lvl1pPr algn="r" defTabSz="919163">
              <a:lnSpc>
                <a:spcPct val="100000"/>
              </a:lnSpc>
              <a:spcBef>
                <a:spcPct val="0"/>
              </a:spcBef>
              <a:defRPr sz="1200">
                <a:latin typeface="Arial" charset="0"/>
              </a:defRPr>
            </a:lvl1pPr>
          </a:lstStyle>
          <a:p>
            <a:pPr>
              <a:defRPr/>
            </a:pPr>
            <a:fld id="{54145F1D-1E49-41F1-A9CD-B9068812EFD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r>
              <a:rPr lang="en-US" dirty="0" smtClean="0"/>
              <a:t>June 9, 2008</a:t>
            </a:r>
          </a:p>
        </p:txBody>
      </p:sp>
      <p:sp>
        <p:nvSpPr>
          <p:cNvPr id="34819" name="Rectangle 7"/>
          <p:cNvSpPr>
            <a:spLocks noGrp="1" noChangeArrowheads="1"/>
          </p:cNvSpPr>
          <p:nvPr>
            <p:ph type="sldNum" sz="quarter" idx="5"/>
          </p:nvPr>
        </p:nvSpPr>
        <p:spPr>
          <a:noFill/>
        </p:spPr>
        <p:txBody>
          <a:bodyPr/>
          <a:lstStyle/>
          <a:p>
            <a:fld id="{11F04CE2-E8F3-4C4B-987F-DC5A3F644488}" type="slidenum">
              <a:rPr lang="en-US" smtClean="0"/>
              <a:pPr/>
              <a:t>1</a:t>
            </a:fld>
            <a:endParaRPr lang="en-US" dirty="0" smtClean="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p:spPr>
        <p:txBody>
          <a:bodyPr/>
          <a:lstStyle/>
          <a:p>
            <a:r>
              <a:rPr lang="en-US" dirty="0" smtClean="0"/>
              <a:t>June 9, 2008</a:t>
            </a:r>
          </a:p>
        </p:txBody>
      </p:sp>
      <p:sp>
        <p:nvSpPr>
          <p:cNvPr id="39939" name="Rectangle 7"/>
          <p:cNvSpPr>
            <a:spLocks noGrp="1" noChangeArrowheads="1"/>
          </p:cNvSpPr>
          <p:nvPr>
            <p:ph type="sldNum" sz="quarter" idx="5"/>
          </p:nvPr>
        </p:nvSpPr>
        <p:spPr>
          <a:noFill/>
        </p:spPr>
        <p:txBody>
          <a:bodyPr/>
          <a:lstStyle/>
          <a:p>
            <a:fld id="{CA567EBB-BA02-4E71-9EA0-B609E442F58B}" type="slidenum">
              <a:rPr lang="en-US" smtClean="0"/>
              <a:pPr/>
              <a:t>16</a:t>
            </a:fld>
            <a:endParaRPr lang="en-US" dirty="0" smtClean="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p>
            <a:r>
              <a:rPr lang="en-US" dirty="0" smtClean="0"/>
              <a:t>June 9, 2008</a:t>
            </a:r>
          </a:p>
        </p:txBody>
      </p:sp>
      <p:sp>
        <p:nvSpPr>
          <p:cNvPr id="35843" name="Rectangle 7"/>
          <p:cNvSpPr>
            <a:spLocks noGrp="1" noChangeArrowheads="1"/>
          </p:cNvSpPr>
          <p:nvPr>
            <p:ph type="sldNum" sz="quarter" idx="5"/>
          </p:nvPr>
        </p:nvSpPr>
        <p:spPr>
          <a:noFill/>
        </p:spPr>
        <p:txBody>
          <a:bodyPr/>
          <a:lstStyle/>
          <a:p>
            <a:fld id="{F7F94EA4-6A69-47A3-AE22-2BBDA12E96AA}" type="slidenum">
              <a:rPr lang="en-US" smtClean="0"/>
              <a:pPr/>
              <a:t>3</a:t>
            </a:fld>
            <a:endParaRPr lang="en-US" dirty="0" smtClean="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r>
              <a:rPr lang="en-US" dirty="0" smtClean="0"/>
              <a:t>June 9, 2008</a:t>
            </a:r>
          </a:p>
        </p:txBody>
      </p:sp>
      <p:sp>
        <p:nvSpPr>
          <p:cNvPr id="36867" name="Rectangle 7"/>
          <p:cNvSpPr>
            <a:spLocks noGrp="1" noChangeArrowheads="1"/>
          </p:cNvSpPr>
          <p:nvPr>
            <p:ph type="sldNum" sz="quarter" idx="5"/>
          </p:nvPr>
        </p:nvSpPr>
        <p:spPr>
          <a:noFill/>
        </p:spPr>
        <p:txBody>
          <a:bodyPr/>
          <a:lstStyle/>
          <a:p>
            <a:fld id="{5F864345-644F-4F3E-8F63-E2F3F7A7C7E9}" type="slidenum">
              <a:rPr lang="en-US" smtClean="0"/>
              <a:pPr/>
              <a:t>5</a:t>
            </a:fld>
            <a:endParaRPr lang="en-US" dirty="0"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r>
              <a:rPr lang="en-US" dirty="0" smtClean="0"/>
              <a:t>June 9, 2008</a:t>
            </a:r>
          </a:p>
        </p:txBody>
      </p:sp>
      <p:sp>
        <p:nvSpPr>
          <p:cNvPr id="37891" name="Rectangle 7"/>
          <p:cNvSpPr>
            <a:spLocks noGrp="1" noChangeArrowheads="1"/>
          </p:cNvSpPr>
          <p:nvPr>
            <p:ph type="sldNum" sz="quarter" idx="5"/>
          </p:nvPr>
        </p:nvSpPr>
        <p:spPr>
          <a:noFill/>
        </p:spPr>
        <p:txBody>
          <a:bodyPr/>
          <a:lstStyle/>
          <a:p>
            <a:fld id="{8B184335-939F-4949-B252-2309386ED736}" type="slidenum">
              <a:rPr lang="en-US" smtClean="0"/>
              <a:pPr/>
              <a:t>6</a:t>
            </a:fld>
            <a:endParaRPr lang="en-US" dirty="0" smtClean="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June 9, 2008</a:t>
            </a:r>
            <a:endParaRPr lang="en-US" dirty="0"/>
          </a:p>
        </p:txBody>
      </p:sp>
      <p:sp>
        <p:nvSpPr>
          <p:cNvPr id="5" name="Slide Number Placeholder 4"/>
          <p:cNvSpPr>
            <a:spLocks noGrp="1"/>
          </p:cNvSpPr>
          <p:nvPr>
            <p:ph type="sldNum" sz="quarter" idx="11"/>
          </p:nvPr>
        </p:nvSpPr>
        <p:spPr/>
        <p:txBody>
          <a:bodyPr/>
          <a:lstStyle/>
          <a:p>
            <a:pPr>
              <a:defRPr/>
            </a:pPr>
            <a:fld id="{54145F1D-1E49-41F1-A9CD-B9068812EFD7}"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r>
              <a:rPr lang="en-US" dirty="0" smtClean="0"/>
              <a:t>June 9, 2008</a:t>
            </a:r>
          </a:p>
        </p:txBody>
      </p:sp>
      <p:sp>
        <p:nvSpPr>
          <p:cNvPr id="38915" name="Rectangle 7"/>
          <p:cNvSpPr>
            <a:spLocks noGrp="1" noChangeArrowheads="1"/>
          </p:cNvSpPr>
          <p:nvPr>
            <p:ph type="sldNum" sz="quarter" idx="5"/>
          </p:nvPr>
        </p:nvSpPr>
        <p:spPr>
          <a:noFill/>
        </p:spPr>
        <p:txBody>
          <a:bodyPr/>
          <a:lstStyle/>
          <a:p>
            <a:fld id="{59195431-2DB1-4297-A02D-B2B68080371A}" type="slidenum">
              <a:rPr lang="en-US" smtClean="0"/>
              <a:pPr/>
              <a:t>9</a:t>
            </a:fld>
            <a:endParaRPr lang="en-US" dirty="0" smtClean="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grpSp>
        <p:nvGrpSpPr>
          <p:cNvPr id="6" name="Group 15"/>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dirty="0"/>
            </a:lvl1pPr>
          </a:lstStyle>
          <a:p>
            <a:pPr>
              <a:defRPr/>
            </a:pPr>
            <a:endParaRPr lang="en-US" dirty="0"/>
          </a:p>
        </p:txBody>
      </p:sp>
      <p:sp>
        <p:nvSpPr>
          <p:cNvPr id="11" name="Footer Placeholder 18"/>
          <p:cNvSpPr>
            <a:spLocks noGrp="1"/>
          </p:cNvSpPr>
          <p:nvPr>
            <p:ph type="ftr" sz="quarter" idx="11"/>
          </p:nvPr>
        </p:nvSpPr>
        <p:spPr/>
        <p:txBody>
          <a:bodyPr/>
          <a:lstStyle>
            <a:lvl1pPr>
              <a:defRPr dirty="0"/>
            </a:lvl1pPr>
          </a:lstStyle>
          <a:p>
            <a:pPr>
              <a:defRPr/>
            </a:pPr>
            <a:endParaRPr lang="en-US" dirty="0"/>
          </a:p>
        </p:txBody>
      </p:sp>
      <p:sp>
        <p:nvSpPr>
          <p:cNvPr id="12" name="Slide Number Placeholder 26"/>
          <p:cNvSpPr>
            <a:spLocks noGrp="1"/>
          </p:cNvSpPr>
          <p:nvPr>
            <p:ph type="sldNum" sz="quarter" idx="12"/>
          </p:nvPr>
        </p:nvSpPr>
        <p:spPr/>
        <p:txBody>
          <a:bodyPr/>
          <a:lstStyle>
            <a:lvl1pPr>
              <a:defRPr/>
            </a:lvl1pPr>
          </a:lstStyle>
          <a:p>
            <a:pPr>
              <a:defRPr/>
            </a:pPr>
            <a:fld id="{4F87F0BE-55E3-4C12-8D5C-E3BD414D51E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C96CB2E-612D-4294-BEA0-96E7914AB9F0}"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3FCEAF4-F41E-4800-A7E5-DFF7D73A0523}"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708A8A1-87E7-4F41-A9F7-E3A848793BAF}"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dirty="0"/>
            </a:lvl1pPr>
          </a:lstStyle>
          <a:p>
            <a:pPr>
              <a:defRPr/>
            </a:pPr>
            <a:endParaRPr lang="en-US" dirty="0"/>
          </a:p>
        </p:txBody>
      </p:sp>
      <p:sp>
        <p:nvSpPr>
          <p:cNvPr id="10" name="Footer Placeholder 4"/>
          <p:cNvSpPr>
            <a:spLocks noGrp="1"/>
          </p:cNvSpPr>
          <p:nvPr>
            <p:ph type="ftr" sz="quarter" idx="11"/>
          </p:nvPr>
        </p:nvSpPr>
        <p:spPr/>
        <p:txBody>
          <a:bodyPr/>
          <a:lstStyle>
            <a:lvl1pPr>
              <a:defRPr dirty="0"/>
            </a:lvl1pPr>
          </a:lstStyle>
          <a:p>
            <a:pPr>
              <a:defRPr/>
            </a:pPr>
            <a:endParaRPr lang="en-US" dirty="0"/>
          </a:p>
        </p:txBody>
      </p:sp>
      <p:sp>
        <p:nvSpPr>
          <p:cNvPr id="11" name="Slide Number Placeholder 5"/>
          <p:cNvSpPr>
            <a:spLocks noGrp="1"/>
          </p:cNvSpPr>
          <p:nvPr>
            <p:ph type="sldNum" sz="quarter" idx="12"/>
          </p:nvPr>
        </p:nvSpPr>
        <p:spPr/>
        <p:txBody>
          <a:bodyPr/>
          <a:lstStyle>
            <a:lvl1pPr>
              <a:defRPr/>
            </a:lvl1pPr>
          </a:lstStyle>
          <a:p>
            <a:pPr>
              <a:defRPr/>
            </a:pPr>
            <a:fld id="{CCB7E01A-88D2-430A-A372-FDC5EE947BC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86DC000-538A-4CC6-8A51-81F8716939EE}"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12F46E10-C065-4678-93AE-A3FC2CFC8B19}"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D45F416A-6E31-4A7C-9BE6-4505CD000FB8}"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AA9A4786-5666-41F9-A3F8-5A08B40B42C7}"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57CBEB4-2EF4-45D9-AC35-A0B3F11C3D59}"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lnSpc>
                <a:spcPct val="80000"/>
              </a:lnSpc>
              <a:spcBef>
                <a:spcPct val="20000"/>
              </a:spcBef>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lnSpc>
                <a:spcPct val="80000"/>
              </a:lnSpc>
              <a:spcBef>
                <a:spcPct val="20000"/>
              </a:spcBef>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dirty="0"/>
            </a:lvl1pPr>
          </a:lstStyle>
          <a:p>
            <a:pPr>
              <a:defRPr/>
            </a:pPr>
            <a:endParaRPr lang="en-US" dirty="0"/>
          </a:p>
        </p:txBody>
      </p:sp>
      <p:sp>
        <p:nvSpPr>
          <p:cNvPr id="10" name="Footer Placeholder 5"/>
          <p:cNvSpPr>
            <a:spLocks noGrp="1"/>
          </p:cNvSpPr>
          <p:nvPr>
            <p:ph type="ftr" sz="quarter" idx="11"/>
          </p:nvPr>
        </p:nvSpPr>
        <p:spPr/>
        <p:txBody>
          <a:bodyPr/>
          <a:lstStyle>
            <a:lvl1pPr>
              <a:defRPr dirty="0"/>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04DF0F3-E412-4BDD-84FF-12DC74A8659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nSpc>
                <a:spcPct val="80000"/>
              </a:lnSpc>
              <a:spcBef>
                <a:spcPct val="20000"/>
              </a:spcBef>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lnSpc>
                <a:spcPct val="80000"/>
              </a:lnSpc>
              <a:spcBef>
                <a:spcPct val="20000"/>
              </a:spcBef>
              <a:defRPr kumimoji="0" sz="1200" dirty="0">
                <a:solidFill>
                  <a:schemeClr val="tx2">
                    <a:shade val="90000"/>
                  </a:schemeClr>
                </a:solidFill>
                <a:latin typeface="Arial" charset="0"/>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lnSpc>
                <a:spcPct val="80000"/>
              </a:lnSpc>
              <a:spcBef>
                <a:spcPct val="20000"/>
              </a:spcBef>
              <a:defRPr kumimoji="0" sz="1200" dirty="0">
                <a:solidFill>
                  <a:schemeClr val="tx2">
                    <a:shade val="90000"/>
                  </a:schemeClr>
                </a:solidFill>
                <a:latin typeface="Arial" charset="0"/>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lnSpc>
                <a:spcPct val="80000"/>
              </a:lnSpc>
              <a:spcBef>
                <a:spcPct val="20000"/>
              </a:spcBef>
              <a:defRPr kumimoji="0" sz="1200">
                <a:solidFill>
                  <a:schemeClr val="tx2">
                    <a:shade val="90000"/>
                  </a:schemeClr>
                </a:solidFill>
                <a:latin typeface="Arial" charset="0"/>
              </a:defRPr>
            </a:lvl1pPr>
          </a:lstStyle>
          <a:p>
            <a:pPr>
              <a:defRPr/>
            </a:pPr>
            <a:fld id="{B35B6CF1-70AC-4214-A2F2-F192CE22FE2E}"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nSpc>
                  <a:spcPct val="80000"/>
                </a:lnSpc>
                <a:spcBef>
                  <a:spcPct val="20000"/>
                </a:spcBef>
                <a:defRPr/>
              </a:pPr>
              <a:endParaRPr lang="en-US" dirty="0"/>
            </a:p>
          </p:txBody>
        </p:sp>
      </p:grpSp>
      <p:pic>
        <p:nvPicPr>
          <p:cNvPr id="1034" name="Picture 6" descr="acc_appli_logo"/>
          <p:cNvPicPr>
            <a:picLocks noChangeAspect="1" noChangeArrowheads="1"/>
          </p:cNvPicPr>
          <p:nvPr/>
        </p:nvPicPr>
        <p:blipFill>
          <a:blip r:embed="rId13" cstate="print"/>
          <a:srcRect/>
          <a:stretch>
            <a:fillRect/>
          </a:stretch>
        </p:blipFill>
        <p:spPr bwMode="auto">
          <a:xfrm>
            <a:off x="304800" y="6172200"/>
            <a:ext cx="19812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8" r:id="rId1"/>
    <p:sldLayoutId id="2147484170" r:id="rId2"/>
    <p:sldLayoutId id="2147484179" r:id="rId3"/>
    <p:sldLayoutId id="2147484171" r:id="rId4"/>
    <p:sldLayoutId id="2147484172" r:id="rId5"/>
    <p:sldLayoutId id="2147484173" r:id="rId6"/>
    <p:sldLayoutId id="2147484174" r:id="rId7"/>
    <p:sldLayoutId id="2147484175" r:id="rId8"/>
    <p:sldLayoutId id="2147484180" r:id="rId9"/>
    <p:sldLayoutId id="2147484176" r:id="rId10"/>
    <p:sldLayoutId id="2147484177" r:id="rId11"/>
  </p:sldLayoutIdLst>
  <p:transition>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ctchart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tchar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ctearlychildhoodcareerdev.info/"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ccacregistr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3429000" y="4648200"/>
            <a:ext cx="5029200" cy="1752600"/>
          </a:xfrm>
        </p:spPr>
        <p:txBody>
          <a:bodyPr/>
          <a:lstStyle/>
          <a:p>
            <a:pPr marR="0" algn="ctr" eaLnBrk="1" hangingPunct="1">
              <a:lnSpc>
                <a:spcPct val="90000"/>
              </a:lnSpc>
              <a:spcBef>
                <a:spcPct val="10000"/>
              </a:spcBef>
            </a:pPr>
            <a:r>
              <a:rPr lang="en-US" sz="1900" dirty="0" smtClean="0"/>
              <a:t> Presentation to ECE Cabinet</a:t>
            </a:r>
          </a:p>
          <a:p>
            <a:pPr marR="0" algn="ctr" eaLnBrk="1" hangingPunct="1">
              <a:lnSpc>
                <a:spcPct val="90000"/>
              </a:lnSpc>
              <a:spcBef>
                <a:spcPct val="10000"/>
              </a:spcBef>
            </a:pPr>
            <a:r>
              <a:rPr lang="en-US" sz="1900" dirty="0" smtClean="0"/>
              <a:t> May  24, 2012</a:t>
            </a:r>
          </a:p>
          <a:p>
            <a:pPr marR="0" algn="ctr" eaLnBrk="1" hangingPunct="1">
              <a:lnSpc>
                <a:spcPct val="90000"/>
              </a:lnSpc>
              <a:spcBef>
                <a:spcPct val="10000"/>
              </a:spcBef>
            </a:pPr>
            <a:r>
              <a:rPr lang="en-US" sz="1900" dirty="0" smtClean="0"/>
              <a:t>Darlene C. Ragozzine</a:t>
            </a:r>
          </a:p>
          <a:p>
            <a:pPr marR="0" algn="ctr" eaLnBrk="1" hangingPunct="1">
              <a:lnSpc>
                <a:spcPct val="90000"/>
              </a:lnSpc>
              <a:spcBef>
                <a:spcPct val="10000"/>
              </a:spcBef>
            </a:pPr>
            <a:r>
              <a:rPr lang="en-US" sz="1900" dirty="0" smtClean="0"/>
              <a:t>Deb Flis </a:t>
            </a:r>
          </a:p>
          <a:p>
            <a:pPr marR="0" algn="ctr" eaLnBrk="1" hangingPunct="1">
              <a:lnSpc>
                <a:spcPct val="90000"/>
              </a:lnSpc>
              <a:spcBef>
                <a:spcPct val="10000"/>
              </a:spcBef>
            </a:pPr>
            <a:r>
              <a:rPr lang="en-US" sz="1900" dirty="0" smtClean="0"/>
              <a:t>Margaret Gustafson</a:t>
            </a:r>
          </a:p>
        </p:txBody>
      </p:sp>
      <p:sp>
        <p:nvSpPr>
          <p:cNvPr id="2" name="Rectangle 6"/>
          <p:cNvSpPr>
            <a:spLocks noGrp="1" noChangeArrowheads="1"/>
          </p:cNvSpPr>
          <p:nvPr>
            <p:ph type="sldNum" sz="quarter" idx="12"/>
          </p:nvPr>
        </p:nvSpPr>
        <p:spPr/>
        <p:txBody>
          <a:bodyPr/>
          <a:lstStyle/>
          <a:p>
            <a:pPr>
              <a:defRPr/>
            </a:pPr>
            <a:fld id="{8EF259B0-9F7D-4614-933B-342F2FFBCE61}" type="slidenum">
              <a:rPr lang="en-US"/>
              <a:pPr>
                <a:defRPr/>
              </a:pPr>
              <a:t>1</a:t>
            </a:fld>
            <a:endParaRPr lang="en-US" dirty="0"/>
          </a:p>
        </p:txBody>
      </p:sp>
      <p:sp>
        <p:nvSpPr>
          <p:cNvPr id="5126" name="Text Box 6"/>
          <p:cNvSpPr txBox="1">
            <a:spLocks noChangeArrowheads="1"/>
          </p:cNvSpPr>
          <p:nvPr/>
        </p:nvSpPr>
        <p:spPr bwMode="auto">
          <a:xfrm>
            <a:off x="685800" y="990600"/>
            <a:ext cx="8077200" cy="3452813"/>
          </a:xfrm>
          <a:prstGeom prst="rect">
            <a:avLst/>
          </a:prstGeom>
          <a:noFill/>
          <a:ln w="28575" algn="ctr">
            <a:noFill/>
            <a:miter lim="800000"/>
            <a:headEnd/>
            <a:tailEnd/>
          </a:ln>
          <a:effectLst/>
        </p:spPr>
        <p:txBody>
          <a:bodyPr>
            <a:spAutoFit/>
          </a:bodyPr>
          <a:lstStyle/>
          <a:p>
            <a:pPr>
              <a:lnSpc>
                <a:spcPct val="80000"/>
              </a:lnSpc>
              <a:spcBef>
                <a:spcPct val="20000"/>
              </a:spcBef>
              <a:defRPr/>
            </a:pPr>
            <a:r>
              <a:rPr lang="en-US" sz="2800" i="1" dirty="0">
                <a:solidFill>
                  <a:schemeClr val="folHlink"/>
                </a:solidFill>
                <a:effectLst>
                  <a:outerShdw blurRad="38100" dist="38100" dir="2700000" algn="tl">
                    <a:srgbClr val="FFFFFF"/>
                  </a:outerShdw>
                </a:effectLst>
              </a:rPr>
              <a:t>CT Charts-A-Course (CCAC)</a:t>
            </a:r>
          </a:p>
          <a:p>
            <a:pPr>
              <a:lnSpc>
                <a:spcPct val="80000"/>
              </a:lnSpc>
              <a:spcBef>
                <a:spcPct val="20000"/>
              </a:spcBef>
              <a:defRPr/>
            </a:pPr>
            <a:r>
              <a:rPr lang="en-US" sz="2800" dirty="0">
                <a:solidFill>
                  <a:schemeClr val="folHlink"/>
                </a:solidFill>
                <a:effectLst>
                  <a:outerShdw blurRad="38100" dist="38100" dir="2700000" algn="tl">
                    <a:srgbClr val="FFFFFF"/>
                  </a:outerShdw>
                </a:effectLst>
              </a:rPr>
              <a:t>State Professional Development  and </a:t>
            </a:r>
          </a:p>
          <a:p>
            <a:pPr>
              <a:lnSpc>
                <a:spcPct val="80000"/>
              </a:lnSpc>
              <a:spcBef>
                <a:spcPct val="20000"/>
              </a:spcBef>
              <a:defRPr/>
            </a:pPr>
            <a:r>
              <a:rPr lang="en-US" sz="2800" dirty="0">
                <a:solidFill>
                  <a:schemeClr val="folHlink"/>
                </a:solidFill>
                <a:effectLst>
                  <a:outerShdw blurRad="38100" dist="38100" dir="2700000" algn="tl">
                    <a:srgbClr val="FFFFFF"/>
                  </a:outerShdw>
                </a:effectLst>
              </a:rPr>
              <a:t>Program Improvement  System</a:t>
            </a:r>
          </a:p>
          <a:p>
            <a:pPr>
              <a:lnSpc>
                <a:spcPct val="80000"/>
              </a:lnSpc>
              <a:spcBef>
                <a:spcPct val="20000"/>
              </a:spcBef>
              <a:defRPr/>
            </a:pPr>
            <a:endParaRPr lang="en-US" sz="2800" dirty="0">
              <a:solidFill>
                <a:schemeClr val="folHlink"/>
              </a:solidFill>
              <a:effectLst>
                <a:outerShdw blurRad="38100" dist="38100" dir="2700000" algn="tl">
                  <a:srgbClr val="FFFFFF"/>
                </a:outerShdw>
              </a:effectLst>
            </a:endParaRPr>
          </a:p>
          <a:p>
            <a:pPr>
              <a:lnSpc>
                <a:spcPct val="80000"/>
              </a:lnSpc>
              <a:spcBef>
                <a:spcPct val="20000"/>
              </a:spcBef>
              <a:defRPr/>
            </a:pPr>
            <a:r>
              <a:rPr lang="en-US" sz="2800" dirty="0" smtClean="0">
                <a:solidFill>
                  <a:schemeClr val="folHlink"/>
                </a:solidFill>
                <a:effectLst>
                  <a:outerShdw blurRad="38100" dist="38100" dir="2700000" algn="tl">
                    <a:srgbClr val="FFFFFF"/>
                  </a:outerShdw>
                </a:effectLst>
              </a:rPr>
              <a:t>C - Coordinated</a:t>
            </a:r>
            <a:endParaRPr lang="en-US" sz="2800" dirty="0">
              <a:solidFill>
                <a:schemeClr val="folHlink"/>
              </a:solidFill>
              <a:effectLst>
                <a:outerShdw blurRad="38100" dist="38100" dir="2700000" algn="tl">
                  <a:srgbClr val="FFFFFF"/>
                </a:outerShdw>
              </a:effectLst>
            </a:endParaRPr>
          </a:p>
          <a:p>
            <a:pPr marL="571500">
              <a:lnSpc>
                <a:spcPct val="80000"/>
              </a:lnSpc>
              <a:spcBef>
                <a:spcPct val="20000"/>
              </a:spcBef>
              <a:defRPr/>
            </a:pPr>
            <a:r>
              <a:rPr lang="en-US" sz="2800" dirty="0" smtClean="0">
                <a:solidFill>
                  <a:schemeClr val="folHlink"/>
                </a:solidFill>
                <a:effectLst>
                  <a:outerShdw blurRad="38100" dist="38100" dir="2700000" algn="tl">
                    <a:srgbClr val="FFFFFF"/>
                  </a:outerShdw>
                </a:effectLst>
              </a:rPr>
              <a:t>C - Comprehensive</a:t>
            </a:r>
            <a:endParaRPr lang="en-US" sz="2800" dirty="0">
              <a:solidFill>
                <a:schemeClr val="folHlink"/>
              </a:solidFill>
              <a:effectLst>
                <a:outerShdw blurRad="38100" dist="38100" dir="2700000" algn="tl">
                  <a:srgbClr val="FFFFFF"/>
                </a:outerShdw>
              </a:effectLst>
            </a:endParaRPr>
          </a:p>
          <a:p>
            <a:pPr marL="1143000">
              <a:lnSpc>
                <a:spcPct val="80000"/>
              </a:lnSpc>
              <a:spcBef>
                <a:spcPct val="20000"/>
              </a:spcBef>
              <a:defRPr/>
            </a:pPr>
            <a:r>
              <a:rPr lang="en-US" sz="2800" dirty="0" smtClean="0">
                <a:solidFill>
                  <a:schemeClr val="folHlink"/>
                </a:solidFill>
                <a:effectLst>
                  <a:outerShdw blurRad="38100" dist="38100" dir="2700000" algn="tl">
                    <a:srgbClr val="FFFFFF"/>
                  </a:outerShdw>
                </a:effectLst>
              </a:rPr>
              <a:t>A - Accountable</a:t>
            </a:r>
            <a:endParaRPr lang="en-US" sz="2800" dirty="0">
              <a:solidFill>
                <a:schemeClr val="folHlink"/>
              </a:solidFill>
              <a:effectLst>
                <a:outerShdw blurRad="38100" dist="38100" dir="2700000" algn="tl">
                  <a:srgbClr val="FFFFFF"/>
                </a:outerShdw>
              </a:effectLst>
            </a:endParaRPr>
          </a:p>
          <a:p>
            <a:pPr marL="1600200">
              <a:lnSpc>
                <a:spcPct val="80000"/>
              </a:lnSpc>
              <a:spcBef>
                <a:spcPct val="20000"/>
              </a:spcBef>
              <a:defRPr/>
            </a:pPr>
            <a:r>
              <a:rPr lang="en-US" sz="2800" dirty="0" smtClean="0">
                <a:solidFill>
                  <a:schemeClr val="folHlink"/>
                </a:solidFill>
                <a:effectLst>
                  <a:outerShdw blurRad="38100" dist="38100" dir="2700000" algn="tl">
                    <a:srgbClr val="FFFFFF"/>
                  </a:outerShdw>
                </a:effectLst>
              </a:rPr>
              <a:t>C - Collaboration </a:t>
            </a:r>
            <a:endParaRPr lang="en-US" sz="2800" dirty="0">
              <a:solidFill>
                <a:schemeClr val="folHlink"/>
              </a:solidFill>
              <a:effectLst>
                <a:outerShdw blurRad="38100" dist="38100" dir="2700000" algn="tl">
                  <a:srgbClr val="FFFFFF"/>
                </a:outerShdw>
              </a:effectLst>
            </a:endParaRPr>
          </a:p>
        </p:txBody>
      </p:sp>
      <p:pic>
        <p:nvPicPr>
          <p:cNvPr id="5125" name="Picture 6" descr="acc_appli_logo"/>
          <p:cNvPicPr>
            <a:picLocks noChangeAspect="1" noChangeArrowheads="1"/>
          </p:cNvPicPr>
          <p:nvPr/>
        </p:nvPicPr>
        <p:blipFill>
          <a:blip r:embed="rId3" cstate="print"/>
          <a:srcRect/>
          <a:stretch>
            <a:fillRect/>
          </a:stretch>
        </p:blipFill>
        <p:spPr bwMode="auto">
          <a:xfrm>
            <a:off x="457200" y="5838825"/>
            <a:ext cx="2590800" cy="69691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6">
                                            <p:txEl>
                                              <p:pRg st="4" end="4"/>
                                            </p:txEl>
                                          </p:spTgt>
                                        </p:tgtEl>
                                        <p:attrNameLst>
                                          <p:attrName>style.visibility</p:attrName>
                                        </p:attrNameLst>
                                      </p:cBhvr>
                                      <p:to>
                                        <p:strVal val="visible"/>
                                      </p:to>
                                    </p:set>
                                    <p:anim calcmode="lin" valueType="num">
                                      <p:cBhvr>
                                        <p:cTn id="7"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126">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126">
                                            <p:txEl>
                                              <p:pRg st="5" end="5"/>
                                            </p:txEl>
                                          </p:spTgt>
                                        </p:tgtEl>
                                        <p:attrNameLst>
                                          <p:attrName>style.visibility</p:attrName>
                                        </p:attrNameLst>
                                      </p:cBhvr>
                                      <p:to>
                                        <p:strVal val="visible"/>
                                      </p:to>
                                    </p:set>
                                    <p:anim calcmode="lin" valueType="num">
                                      <p:cBhvr>
                                        <p:cTn id="14"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126">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126">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126">
                                            <p:txEl>
                                              <p:pRg st="6" end="6"/>
                                            </p:txEl>
                                          </p:spTgt>
                                        </p:tgtEl>
                                        <p:attrNameLst>
                                          <p:attrName>style.visibility</p:attrName>
                                        </p:attrNameLst>
                                      </p:cBhvr>
                                      <p:to>
                                        <p:strVal val="visible"/>
                                      </p:to>
                                    </p:set>
                                    <p:anim calcmode="lin" valueType="num">
                                      <p:cBhvr>
                                        <p:cTn id="21" dur="500" fill="hold"/>
                                        <p:tgtEl>
                                          <p:spTgt spid="5126">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126">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12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126">
                                            <p:txEl>
                                              <p:pRg st="7" end="7"/>
                                            </p:txEl>
                                          </p:spTgt>
                                        </p:tgtEl>
                                        <p:attrNameLst>
                                          <p:attrName>style.visibility</p:attrName>
                                        </p:attrNameLst>
                                      </p:cBhvr>
                                      <p:to>
                                        <p:strVal val="visible"/>
                                      </p:to>
                                    </p:set>
                                    <p:anim calcmode="lin" valueType="num">
                                      <p:cBhvr>
                                        <p:cTn id="28" dur="500" fill="hold"/>
                                        <p:tgtEl>
                                          <p:spTgt spid="5126">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5126">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51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609600"/>
          <a:ext cx="8305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own Arrow 4"/>
          <p:cNvSpPr/>
          <p:nvPr/>
        </p:nvSpPr>
        <p:spPr>
          <a:xfrm rot="20383157">
            <a:off x="5259587" y="4513020"/>
            <a:ext cx="349691" cy="674687"/>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Oval 5"/>
          <p:cNvSpPr/>
          <p:nvPr/>
        </p:nvSpPr>
        <p:spPr>
          <a:xfrm>
            <a:off x="4800600" y="5334000"/>
            <a:ext cx="1828800" cy="1066800"/>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t>Medication</a:t>
            </a:r>
          </a:p>
          <a:p>
            <a:pPr algn="ctr">
              <a:defRPr/>
            </a:pPr>
            <a:r>
              <a:rPr lang="en-US" sz="1200" b="1" dirty="0"/>
              <a:t>Administration</a:t>
            </a:r>
          </a:p>
        </p:txBody>
      </p:sp>
      <p:sp>
        <p:nvSpPr>
          <p:cNvPr id="7" name="Down Arrow 6"/>
          <p:cNvSpPr/>
          <p:nvPr/>
        </p:nvSpPr>
        <p:spPr>
          <a:xfrm rot="1229035">
            <a:off x="4191000" y="4419600"/>
            <a:ext cx="331788" cy="685800"/>
          </a:xfrm>
          <a:prstGeom prst="downArrow">
            <a:avLst>
              <a:gd name="adj1" fmla="val 50000"/>
              <a:gd name="adj2" fmla="val 3470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p:nvPr/>
        </p:nvSpPr>
        <p:spPr>
          <a:xfrm>
            <a:off x="3200400" y="5181600"/>
            <a:ext cx="1447800" cy="1143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accent6"/>
                </a:solidFill>
              </a:rPr>
              <a:t>Birth to Three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6E16B2-65F7-4DAA-AB24-D0ED67DCBBA2}" type="slidenum">
              <a:rPr lang="en-US" smtClean="0"/>
              <a:pPr>
                <a:defRPr/>
              </a:pPr>
              <a:t>11</a:t>
            </a:fld>
            <a:endParaRPr lang="en-US" dirty="0"/>
          </a:p>
        </p:txBody>
      </p:sp>
      <p:graphicFrame>
        <p:nvGraphicFramePr>
          <p:cNvPr id="5" name="Content Placeholder 4"/>
          <p:cNvGraphicFramePr>
            <a:graphicFrameLocks noGrp="1"/>
          </p:cNvGraphicFramePr>
          <p:nvPr>
            <p:ph idx="1"/>
          </p:nvPr>
        </p:nvGraphicFramePr>
        <p:xfrm>
          <a:off x="609600" y="1981200"/>
          <a:ext cx="8229600" cy="4389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533400" y="609600"/>
          <a:ext cx="8077200" cy="6019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p:cNvSpPr>
            <a:spLocks noGrp="1"/>
          </p:cNvSpPr>
          <p:nvPr>
            <p:ph type="title"/>
          </p:nvPr>
        </p:nvSpPr>
        <p:spPr>
          <a:xfrm>
            <a:off x="457200" y="704850"/>
            <a:ext cx="8305800" cy="971550"/>
          </a:xfrm>
        </p:spPr>
        <p:txBody>
          <a:bodyPr/>
          <a:lstStyle/>
          <a:p>
            <a:r>
              <a:rPr lang="en-US" dirty="0" smtClean="0"/>
              <a:t> </a:t>
            </a:r>
            <a:br>
              <a:rPr lang="en-US" dirty="0" smtClean="0"/>
            </a:b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04850"/>
            <a:ext cx="8229600" cy="666750"/>
          </a:xfrm>
        </p:spPr>
        <p:txBody>
          <a:bodyPr anchor="ctr" anchorCtr="0">
            <a:normAutofit fontScale="90000"/>
          </a:bodyPr>
          <a:lstStyle/>
          <a:p>
            <a:pPr algn="ctr"/>
            <a:r>
              <a:rPr lang="en-US" sz="2400" b="1" dirty="0" smtClean="0">
                <a:solidFill>
                  <a:schemeClr val="accent1"/>
                </a:solidFill>
                <a:ea typeface="Calibri" pitchFamily="34" charset="0"/>
                <a:cs typeface="Times New Roman" pitchFamily="18" charset="0"/>
              </a:rPr>
              <a:t>QUALIFICATIONS OF </a:t>
            </a:r>
            <a:r>
              <a:rPr lang="en-US" sz="2400" b="1" u="sng" dirty="0" smtClean="0">
                <a:solidFill>
                  <a:schemeClr val="accent1"/>
                </a:solidFill>
                <a:ea typeface="Calibri" pitchFamily="34" charset="0"/>
                <a:cs typeface="Times New Roman" pitchFamily="18" charset="0"/>
              </a:rPr>
              <a:t>TEACHERS</a:t>
            </a:r>
            <a:r>
              <a:rPr lang="en-US" sz="2400" b="1" dirty="0" smtClean="0">
                <a:solidFill>
                  <a:schemeClr val="accent1"/>
                </a:solidFill>
                <a:ea typeface="Calibri" pitchFamily="34" charset="0"/>
                <a:cs typeface="Times New Roman" pitchFamily="18" charset="0"/>
              </a:rPr>
              <a:t> IN PUBLICLY FUNDED CENTERS</a:t>
            </a:r>
            <a:r>
              <a:rPr lang="en-US" sz="1400" dirty="0" smtClean="0">
                <a:solidFill>
                  <a:schemeClr val="tx1"/>
                </a:solidFill>
                <a:latin typeface="Arial" charset="0"/>
                <a:ea typeface="Calibri" pitchFamily="34" charset="0"/>
                <a:cs typeface="Times New Roman" pitchFamily="18" charset="0"/>
              </a:rPr>
              <a:t/>
            </a:r>
            <a:br>
              <a:rPr lang="en-US" sz="1400" dirty="0" smtClean="0">
                <a:solidFill>
                  <a:schemeClr val="tx1"/>
                </a:solidFill>
                <a:latin typeface="Arial" charset="0"/>
                <a:ea typeface="Calibri" pitchFamily="34" charset="0"/>
                <a:cs typeface="Times New Roman" pitchFamily="18" charset="0"/>
              </a:rPr>
            </a:br>
            <a:r>
              <a:rPr lang="en-US" sz="1800" b="1" dirty="0" smtClean="0">
                <a:solidFill>
                  <a:schemeClr val="accent1"/>
                </a:solidFill>
                <a:ea typeface="Calibri" pitchFamily="34" charset="0"/>
                <a:cs typeface="Times New Roman" pitchFamily="18" charset="0"/>
              </a:rPr>
              <a:t>Comparison 2008-2012</a:t>
            </a:r>
            <a:endParaRPr lang="en-US" sz="2800" dirty="0" smtClean="0">
              <a:solidFill>
                <a:schemeClr val="accent1"/>
              </a:solidFill>
              <a:ea typeface="Calibri" pitchFamily="34"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266347F-7DE0-40C9-A9CC-3F83130E3936}" type="slidenum">
              <a:rPr lang="en-US" smtClean="0"/>
              <a:pPr>
                <a:defRPr/>
              </a:pPr>
              <a:t>12</a:t>
            </a:fld>
            <a:endParaRPr lang="en-US" dirty="0"/>
          </a:p>
        </p:txBody>
      </p:sp>
      <p:graphicFrame>
        <p:nvGraphicFramePr>
          <p:cNvPr id="5" name="Table 4"/>
          <p:cNvGraphicFramePr>
            <a:graphicFrameLocks noGrp="1"/>
          </p:cNvGraphicFramePr>
          <p:nvPr/>
        </p:nvGraphicFramePr>
        <p:xfrm>
          <a:off x="228600" y="1447800"/>
          <a:ext cx="8610599" cy="3505200"/>
        </p:xfrm>
        <a:graphic>
          <a:graphicData uri="http://schemas.openxmlformats.org/drawingml/2006/table">
            <a:tbl>
              <a:tblPr/>
              <a:tblGrid>
                <a:gridCol w="2119975"/>
                <a:gridCol w="863282"/>
                <a:gridCol w="412362"/>
                <a:gridCol w="807079"/>
                <a:gridCol w="412362"/>
                <a:gridCol w="748265"/>
                <a:gridCol w="529994"/>
                <a:gridCol w="1144944"/>
                <a:gridCol w="412362"/>
                <a:gridCol w="1159974"/>
              </a:tblGrid>
              <a:tr h="550760">
                <a:tc>
                  <a:txBody>
                    <a:bodyPr/>
                    <a:lstStyle/>
                    <a:p>
                      <a:pPr marL="0" marR="0">
                        <a:lnSpc>
                          <a:spcPct val="115000"/>
                        </a:lnSpc>
                        <a:spcBef>
                          <a:spcPts val="0"/>
                        </a:spcBef>
                        <a:spcAft>
                          <a:spcPts val="0"/>
                        </a:spcAft>
                      </a:pPr>
                      <a:r>
                        <a:rPr lang="en-US" sz="1400" b="1" dirty="0">
                          <a:solidFill>
                            <a:schemeClr val="accent3"/>
                          </a:solidFill>
                          <a:latin typeface="Times New Roman" pitchFamily="18" charset="0"/>
                          <a:ea typeface="Calibri"/>
                          <a:cs typeface="Times New Roman" pitchFamily="18" charset="0"/>
                        </a:rPr>
                        <a:t>Level on </a:t>
                      </a:r>
                      <a:r>
                        <a:rPr lang="en-US" sz="1400" b="1" dirty="0" smtClean="0">
                          <a:solidFill>
                            <a:schemeClr val="accent3"/>
                          </a:solidFill>
                          <a:latin typeface="Times New Roman" pitchFamily="18" charset="0"/>
                          <a:ea typeface="Calibri"/>
                          <a:cs typeface="Times New Roman" pitchFamily="18" charset="0"/>
                        </a:rPr>
                        <a:t>CC AC </a:t>
                      </a:r>
                      <a:r>
                        <a:rPr lang="en-US" sz="1400" b="1" dirty="0">
                          <a:solidFill>
                            <a:schemeClr val="accent3"/>
                          </a:solidFill>
                          <a:latin typeface="Times New Roman" pitchFamily="18" charset="0"/>
                          <a:ea typeface="Calibri"/>
                          <a:cs typeface="Times New Roman" pitchFamily="18" charset="0"/>
                        </a:rPr>
                        <a:t>Career Ladder</a:t>
                      </a:r>
                      <a:endParaRPr lang="en-US" sz="1400" dirty="0">
                        <a:solidFill>
                          <a:schemeClr val="accent3"/>
                        </a:solidFill>
                        <a:latin typeface="Times New Roman" pitchFamily="18" charset="0"/>
                        <a:ea typeface="Calibri"/>
                        <a:cs typeface="Times New Roman" pitchFamily="18" charset="0"/>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1-6</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7-8</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9-10</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11-15</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400" dirty="0">
                          <a:solidFill>
                            <a:schemeClr val="accent3"/>
                          </a:solidFill>
                          <a:latin typeface="Times New Roman" pitchFamily="18" charset="0"/>
                          <a:ea typeface="Calibri"/>
                          <a:cs typeface="Times New Roman" pitchFamily="18" charset="0"/>
                        </a:rPr>
                        <a:t>N=</a:t>
                      </a: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75380">
                <a:tc>
                  <a:txBody>
                    <a:bodyPr/>
                    <a:lstStyle/>
                    <a:p>
                      <a:pPr marL="0" marR="0">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Entry Level</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Mid -Level</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AS Degree</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BS Degree </a:t>
                      </a:r>
                      <a:r>
                        <a:rPr lang="en-US" sz="1400" b="1" dirty="0" smtClean="0">
                          <a:latin typeface="Times New Roman" pitchFamily="18" charset="0"/>
                          <a:ea typeface="Calibri"/>
                          <a:cs typeface="Times New Roman" pitchFamily="18" charset="0"/>
                        </a:rPr>
                        <a:t>or + </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812">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December 2008</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397</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296</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19%</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408</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26%</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492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31%</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1,593</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535812">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December 2009</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308</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18%</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373</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409</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24%</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625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36%</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1,715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5812">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December 2010</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250</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14%</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340</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20%</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432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702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41%</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1,724</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535812">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June 2011</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228</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13%</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327</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19%</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430</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26%</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715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1,705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5812">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May 2012</a:t>
                      </a:r>
                      <a:endParaRPr lang="en-US" sz="1400" dirty="0">
                        <a:latin typeface="Times New Roman" pitchFamily="18" charset="0"/>
                        <a:ea typeface="Calibri"/>
                        <a:cs typeface="Times New Roman" pitchFamily="18" charset="0"/>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237</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14%</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281</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16%</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417</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757</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45%</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1,692</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
        <p:nvSpPr>
          <p:cNvPr id="1647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
        <p:nvSpPr>
          <p:cNvPr id="16391" name="Rectangle 7"/>
          <p:cNvSpPr>
            <a:spLocks noChangeArrowheads="1"/>
          </p:cNvSpPr>
          <p:nvPr/>
        </p:nvSpPr>
        <p:spPr bwMode="auto">
          <a:xfrm>
            <a:off x="228600" y="4960323"/>
            <a:ext cx="8610600" cy="1431161"/>
          </a:xfrm>
          <a:prstGeom prst="rect">
            <a:avLst/>
          </a:prstGeom>
          <a:noFill/>
          <a:ln w="9525">
            <a:noFill/>
            <a:miter lim="800000"/>
            <a:headEnd/>
            <a:tailEnd/>
          </a:ln>
          <a:effectLst/>
        </p:spPr>
        <p:txBody>
          <a:bodyPr wrap="square" anchor="ctr">
            <a:spAutoFit/>
          </a:bodyPr>
          <a:lstStyle/>
          <a:p>
            <a:pPr marL="228600" indent="-228600" eaLnBrk="0" hangingPunct="0">
              <a:spcBef>
                <a:spcPts val="600"/>
              </a:spcBef>
              <a:spcAft>
                <a:spcPts val="600"/>
              </a:spcAft>
              <a:buFontTx/>
              <a:buChar char="•"/>
              <a:defRPr/>
            </a:pPr>
            <a:r>
              <a:rPr lang="en-US" sz="1600" dirty="0">
                <a:latin typeface="Times New Roman" pitchFamily="18" charset="0"/>
                <a:ea typeface="Calibri" pitchFamily="34" charset="0"/>
                <a:cs typeface="Times New Roman" pitchFamily="18" charset="0"/>
              </a:rPr>
              <a:t>Teachers with Bachelor’s Degrees continue to increase as a direct result of scholarship requests. The 45% is still short of the 2015 requirement.</a:t>
            </a:r>
            <a:endParaRPr lang="en-US" sz="1600" dirty="0">
              <a:latin typeface="Times New Roman" pitchFamily="18" charset="0"/>
              <a:cs typeface="Times New Roman" pitchFamily="18" charset="0"/>
            </a:endParaRPr>
          </a:p>
          <a:p>
            <a:pPr marL="228600" indent="-228600" eaLnBrk="0" hangingPunct="0">
              <a:buFontTx/>
              <a:buChar char="•"/>
              <a:defRPr/>
            </a:pPr>
            <a:r>
              <a:rPr lang="en-US" sz="1600" dirty="0">
                <a:latin typeface="Times New Roman" pitchFamily="18" charset="0"/>
                <a:ea typeface="Calibri" pitchFamily="34" charset="0"/>
                <a:cs typeface="Times New Roman" pitchFamily="18" charset="0"/>
              </a:rPr>
              <a:t>Percentage of teachers in publicly funded programs at or above the current state standard level 7 (CDA plus 12 ECE credits) increased from 76% in 2008 to 86% in 2012.</a:t>
            </a:r>
            <a:endParaRPr lang="en-US" sz="1600" dirty="0">
              <a:latin typeface="Times New Roman" pitchFamily="18" charset="0"/>
              <a:cs typeface="Times New Roman" pitchFamily="18" charset="0"/>
            </a:endParaRPr>
          </a:p>
          <a:p>
            <a:pPr eaLnBrk="0" hangingPunct="0">
              <a:defRPr/>
            </a:pPr>
            <a:endParaRPr lang="en-US" sz="900" dirty="0">
              <a:latin typeface="Times New Roman" pitchFamily="18" charset="0"/>
              <a:ea typeface="Calibri" pitchFamily="34" charset="0"/>
              <a:cs typeface="Times New Roman" pitchFamily="18" charset="0"/>
            </a:endParaRPr>
          </a:p>
          <a:p>
            <a:pPr algn="r" eaLnBrk="0" hangingPunct="0">
              <a:defRPr/>
            </a:pPr>
            <a:r>
              <a:rPr lang="en-US" sz="900" dirty="0" smtClean="0">
                <a:latin typeface="Times New Roman" pitchFamily="18" charset="0"/>
                <a:ea typeface="Calibri" pitchFamily="34" charset="0"/>
                <a:cs typeface="Times New Roman" pitchFamily="18" charset="0"/>
              </a:rPr>
              <a:t>Source</a:t>
            </a:r>
            <a:r>
              <a:rPr lang="en-US" sz="900" dirty="0">
                <a:latin typeface="Times New Roman" pitchFamily="18" charset="0"/>
                <a:ea typeface="Calibri" pitchFamily="34" charset="0"/>
                <a:cs typeface="Times New Roman" pitchFamily="18" charset="0"/>
              </a:rPr>
              <a:t>: CT Early Childhood Professional Registry </a:t>
            </a:r>
            <a:endParaRPr lang="en-US"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 calcmode="lin" valueType="num">
                                      <p:cBhvr additive="base">
                                        <p:cTn id="7" dur="500" fill="hold"/>
                                        <p:tgtEl>
                                          <p:spTgt spid="163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91">
                                            <p:txEl>
                                              <p:pRg st="1" end="1"/>
                                            </p:txEl>
                                          </p:spTgt>
                                        </p:tgtEl>
                                        <p:attrNameLst>
                                          <p:attrName>style.visibility</p:attrName>
                                        </p:attrNameLst>
                                      </p:cBhvr>
                                      <p:to>
                                        <p:strVal val="visible"/>
                                      </p:to>
                                    </p:set>
                                    <p:anim calcmode="lin" valueType="num">
                                      <p:cBhvr additive="base">
                                        <p:cTn id="13" dur="500" fill="hold"/>
                                        <p:tgtEl>
                                          <p:spTgt spid="163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708A8A1-87E7-4F41-A9F7-E3A848793BAF}" type="slidenum">
              <a:rPr lang="en-US" smtClean="0"/>
              <a:pPr>
                <a:defRPr/>
              </a:pPr>
              <a:t>13</a:t>
            </a:fld>
            <a:endParaRPr lang="en-US" dirty="0"/>
          </a:p>
        </p:txBody>
      </p:sp>
      <p:pic>
        <p:nvPicPr>
          <p:cNvPr id="3075" name="Picture 0" descr="Conn Charts Logo.jpg"/>
          <p:cNvPicPr>
            <a:picLocks noChangeAspect="1" noChangeArrowheads="1"/>
          </p:cNvPicPr>
          <p:nvPr/>
        </p:nvPicPr>
        <p:blipFill>
          <a:blip r:embed="rId2" cstate="print"/>
          <a:srcRect/>
          <a:stretch>
            <a:fillRect/>
          </a:stretch>
        </p:blipFill>
        <p:spPr bwMode="auto">
          <a:xfrm>
            <a:off x="609600" y="1219200"/>
            <a:ext cx="3676650" cy="723900"/>
          </a:xfrm>
          <a:prstGeom prst="rect">
            <a:avLst/>
          </a:prstGeom>
          <a:noFill/>
        </p:spPr>
      </p:pic>
      <p:sp>
        <p:nvSpPr>
          <p:cNvPr id="3074" name="Text Box 2"/>
          <p:cNvSpPr txBox="1">
            <a:spLocks noChangeArrowheads="1"/>
          </p:cNvSpPr>
          <p:nvPr/>
        </p:nvSpPr>
        <p:spPr bwMode="auto">
          <a:xfrm>
            <a:off x="609600" y="2514600"/>
            <a:ext cx="6248400" cy="3657600"/>
          </a:xfrm>
          <a:prstGeom prst="rect">
            <a:avLst/>
          </a:prstGeom>
          <a:solidFill>
            <a:srgbClr val="FFFFF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rgbClr val="2559A4"/>
                </a:solidFill>
                <a:effectLst/>
                <a:latin typeface="Times New Roman" pitchFamily="18" charset="0"/>
                <a:ea typeface="Calibri" pitchFamily="34" charset="0"/>
                <a:cs typeface="Times New Roman" pitchFamily="18" charset="0"/>
              </a:rPr>
              <a:t>Workforce Compensation Summary Data</a:t>
            </a:r>
          </a:p>
          <a:p>
            <a:pPr marL="0" marR="0" lvl="0" indent="0" algn="l" defTabSz="914400" rtl="0" eaLnBrk="1" fontAlgn="base" latinLnBrk="0" hangingPunct="1">
              <a:lnSpc>
                <a:spcPct val="100000"/>
              </a:lnSpc>
              <a:spcBef>
                <a:spcPct val="0"/>
              </a:spcBef>
              <a:spcAft>
                <a:spcPct val="0"/>
              </a:spcAft>
              <a:buClrTx/>
              <a:buSzTx/>
              <a:buFontTx/>
              <a:buNone/>
              <a:tabLst/>
            </a:pPr>
            <a:endParaRPr lang="en-US" sz="4800" dirty="0" smtClean="0">
              <a:solidFill>
                <a:srgbClr val="2559A4"/>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073" name="Text Box 1"/>
          <p:cNvSpPr txBox="1">
            <a:spLocks noChangeArrowheads="1"/>
          </p:cNvSpPr>
          <p:nvPr/>
        </p:nvSpPr>
        <p:spPr bwMode="auto">
          <a:xfrm>
            <a:off x="6705600" y="5257800"/>
            <a:ext cx="1990725" cy="10763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559A4"/>
                </a:solidFill>
                <a:effectLst/>
                <a:latin typeface="Californian FB" pitchFamily="18" charset="0"/>
                <a:ea typeface="Calibri" pitchFamily="34" charset="0"/>
                <a:cs typeface="Times New Roman" pitchFamily="18" charset="0"/>
              </a:rPr>
              <a:t>Prepared by</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559A4"/>
                </a:solidFill>
                <a:effectLst/>
                <a:latin typeface="Californian FB" pitchFamily="18" charset="0"/>
                <a:ea typeface="Calibri" pitchFamily="34" charset="0"/>
                <a:cs typeface="Times New Roman" pitchFamily="18" charset="0"/>
              </a:rPr>
              <a:t>CT Charts-A-Course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559A4"/>
                </a:solidFill>
                <a:effectLst/>
                <a:latin typeface="Californian FB" pitchFamily="18" charset="0"/>
                <a:ea typeface="Calibri" pitchFamily="34" charset="0"/>
                <a:cs typeface="Times New Roman" pitchFamily="18" charset="0"/>
              </a:rPr>
              <a:t>Registry Data</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559A4"/>
                </a:solidFill>
                <a:effectLst/>
                <a:latin typeface="Californian FB" pitchFamily="18" charset="0"/>
                <a:ea typeface="Calibri" pitchFamily="34" charset="0"/>
                <a:cs typeface="Times New Roman" pitchFamily="18" charset="0"/>
              </a:rPr>
              <a:t>May 2012</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150"/>
          </a:xfrm>
        </p:spPr>
        <p:txBody>
          <a:bodyPr/>
          <a:lstStyle/>
          <a:p>
            <a:pPr algn="ctr"/>
            <a:r>
              <a:rPr lang="en-US" sz="2400" b="1" dirty="0" smtClean="0">
                <a:solidFill>
                  <a:srgbClr val="00B0F0"/>
                </a:solidFill>
              </a:rPr>
              <a:t>TEACHER AVERAGE SALARY</a:t>
            </a:r>
            <a:br>
              <a:rPr lang="en-US" sz="2400" b="1" dirty="0" smtClean="0">
                <a:solidFill>
                  <a:srgbClr val="00B0F0"/>
                </a:solidFill>
              </a:rPr>
            </a:br>
            <a:r>
              <a:rPr lang="en-US" sz="2400" b="1" dirty="0" smtClean="0">
                <a:solidFill>
                  <a:srgbClr val="00B0F0"/>
                </a:solidFill>
                <a:hlinkClick r:id="rId2"/>
              </a:rPr>
              <a:t>www.ctcharts.org</a:t>
            </a:r>
            <a:endParaRPr lang="en-US" sz="2400" b="1" dirty="0">
              <a:solidFill>
                <a:srgbClr val="00B0F0"/>
              </a:solidFill>
            </a:endParaRPr>
          </a:p>
        </p:txBody>
      </p:sp>
      <p:sp>
        <p:nvSpPr>
          <p:cNvPr id="4" name="Slide Number Placeholder 3"/>
          <p:cNvSpPr>
            <a:spLocks noGrp="1"/>
          </p:cNvSpPr>
          <p:nvPr>
            <p:ph type="sldNum" sz="quarter" idx="12"/>
          </p:nvPr>
        </p:nvSpPr>
        <p:spPr/>
        <p:txBody>
          <a:bodyPr/>
          <a:lstStyle/>
          <a:p>
            <a:pPr>
              <a:defRPr/>
            </a:pPr>
            <a:fld id="{5708A8A1-87E7-4F41-A9F7-E3A848793BAF}" type="slidenum">
              <a:rPr lang="en-US" smtClean="0"/>
              <a:pPr>
                <a:defRPr/>
              </a:pPr>
              <a:t>14</a:t>
            </a:fld>
            <a:endParaRPr lang="en-US" dirty="0"/>
          </a:p>
        </p:txBody>
      </p:sp>
      <p:graphicFrame>
        <p:nvGraphicFramePr>
          <p:cNvPr id="5" name="Chart 4"/>
          <p:cNvGraphicFramePr>
            <a:graphicFrameLocks noGrp="1"/>
          </p:cNvGraphicFramePr>
          <p:nvPr/>
        </p:nvGraphicFramePr>
        <p:xfrm>
          <a:off x="457200" y="15240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609600"/>
          </a:xfrm>
        </p:spPr>
        <p:txBody>
          <a:bodyPr anchor="ctr" anchorCtr="0"/>
          <a:lstStyle/>
          <a:p>
            <a:pPr algn="ctr">
              <a:spcBef>
                <a:spcPts val="600"/>
              </a:spcBef>
              <a:defRPr/>
            </a:pPr>
            <a:r>
              <a:rPr lang="en-US" sz="2400" b="1" dirty="0" smtClean="0">
                <a:solidFill>
                  <a:schemeClr val="accent2">
                    <a:lumMod val="75000"/>
                  </a:schemeClr>
                </a:solidFill>
              </a:rPr>
              <a:t>SCHOLARSHIP ASSISTANCE PROGRAM</a:t>
            </a:r>
            <a:endParaRPr lang="en-US" dirty="0"/>
          </a:p>
        </p:txBody>
      </p:sp>
      <p:sp>
        <p:nvSpPr>
          <p:cNvPr id="10243" name="Content Placeholder 2"/>
          <p:cNvSpPr>
            <a:spLocks noGrp="1"/>
          </p:cNvSpPr>
          <p:nvPr>
            <p:ph idx="1"/>
          </p:nvPr>
        </p:nvSpPr>
        <p:spPr>
          <a:xfrm>
            <a:off x="533400" y="1752600"/>
            <a:ext cx="8001000" cy="3657600"/>
          </a:xfrm>
        </p:spPr>
        <p:txBody>
          <a:bodyPr/>
          <a:lstStyle/>
          <a:p>
            <a:r>
              <a:rPr lang="en-US" sz="2200" dirty="0" smtClean="0">
                <a:latin typeface="Times New Roman" pitchFamily="18" charset="0"/>
                <a:cs typeface="Times New Roman" pitchFamily="18" charset="0"/>
              </a:rPr>
              <a:t>Provides funding for tuition, fees, and books to individuals :</a:t>
            </a:r>
          </a:p>
          <a:p>
            <a:pPr lvl="1">
              <a:buClr>
                <a:schemeClr val="bg2">
                  <a:lumMod val="50000"/>
                </a:schemeClr>
              </a:buClr>
            </a:pPr>
            <a:r>
              <a:rPr lang="en-US" sz="2200" b="1" i="1" dirty="0" smtClean="0">
                <a:latin typeface="Times New Roman" pitchFamily="18" charset="0"/>
                <a:cs typeface="Times New Roman" pitchFamily="18" charset="0"/>
              </a:rPr>
              <a:t>currently working in the field of early care and education</a:t>
            </a:r>
          </a:p>
          <a:p>
            <a:pPr lvl="1">
              <a:buClr>
                <a:schemeClr val="bg2">
                  <a:lumMod val="50000"/>
                </a:schemeClr>
              </a:buClr>
            </a:pPr>
            <a:r>
              <a:rPr lang="en-US" sz="2200" b="1" i="1" dirty="0" smtClean="0">
                <a:latin typeface="Times New Roman" pitchFamily="18" charset="0"/>
                <a:cs typeface="Times New Roman" pitchFamily="18" charset="0"/>
              </a:rPr>
              <a:t>enrolled in the CCAC Registry</a:t>
            </a:r>
          </a:p>
          <a:p>
            <a:pPr lvl="1">
              <a:buClr>
                <a:schemeClr val="bg2">
                  <a:lumMod val="50000"/>
                </a:schemeClr>
              </a:buClr>
            </a:pPr>
            <a:r>
              <a:rPr lang="en-US" sz="2200" b="1" i="1" dirty="0" smtClean="0">
                <a:latin typeface="Times New Roman" pitchFamily="18" charset="0"/>
                <a:cs typeface="Times New Roman" pitchFamily="18" charset="0"/>
              </a:rPr>
              <a:t>meet scholarship priorities and </a:t>
            </a:r>
          </a:p>
          <a:p>
            <a:pPr lvl="1">
              <a:buClr>
                <a:schemeClr val="bg2">
                  <a:lumMod val="50000"/>
                </a:schemeClr>
              </a:buClr>
            </a:pPr>
            <a:r>
              <a:rPr lang="en-US" sz="2200" b="1" i="1" dirty="0" smtClean="0">
                <a:latin typeface="Times New Roman" pitchFamily="18" charset="0"/>
                <a:cs typeface="Times New Roman" pitchFamily="18" charset="0"/>
              </a:rPr>
              <a:t>wish to increase their education, training,  and credentials in early  childhood  education  </a:t>
            </a:r>
          </a:p>
          <a:p>
            <a:endParaRPr lang="en-US" sz="2200" i="1"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Scholarship lotteries conducted August 2010</a:t>
            </a:r>
          </a:p>
          <a:p>
            <a:pPr>
              <a:buNone/>
            </a:pPr>
            <a:r>
              <a:rPr lang="en-US" sz="2200" dirty="0" smtClean="0">
                <a:latin typeface="Times New Roman" pitchFamily="18" charset="0"/>
                <a:cs typeface="Times New Roman" pitchFamily="18" charset="0"/>
              </a:rPr>
              <a:t>    and December 2011.</a:t>
            </a:r>
            <a:endParaRPr lang="en-US" sz="2000" dirty="0" smtClean="0">
              <a:latin typeface="Times New Roman" pitchFamily="18" charset="0"/>
              <a:cs typeface="Times New Roman" pitchFamily="18" charset="0"/>
            </a:endParaRPr>
          </a:p>
          <a:p>
            <a:pPr>
              <a:buFont typeface="Wingdings 2" pitchFamily="18" charset="2"/>
              <a:buNone/>
            </a:pPr>
            <a:endParaRPr lang="en-US" sz="2000" dirty="0" smtClean="0"/>
          </a:p>
          <a:p>
            <a:pPr>
              <a:buFont typeface="Wingdings 2" pitchFamily="18" charset="2"/>
              <a:buNone/>
            </a:pPr>
            <a:endParaRPr lang="en-US" sz="2000" dirty="0" smtClean="0"/>
          </a:p>
          <a:p>
            <a:pPr>
              <a:buFont typeface="Wingdings 2" pitchFamily="18" charset="2"/>
              <a:buNone/>
            </a:pPr>
            <a:endParaRPr lang="en-US" sz="2000" dirty="0" smtClean="0"/>
          </a:p>
          <a:p>
            <a:pPr>
              <a:buFont typeface="Wingdings 2" pitchFamily="18" charset="2"/>
              <a:buNone/>
            </a:pPr>
            <a:endParaRPr lang="en-US" sz="2000" dirty="0" smtClean="0"/>
          </a:p>
          <a:p>
            <a:pPr>
              <a:buFont typeface="Wingdings 2" pitchFamily="18" charset="2"/>
              <a:buNone/>
            </a:pPr>
            <a:endParaRPr lang="en-US" sz="2000" dirty="0" smtClean="0"/>
          </a:p>
          <a:p>
            <a:pPr>
              <a:buFont typeface="Wingdings 2" pitchFamily="18" charset="2"/>
              <a:buNone/>
            </a:pPr>
            <a:endParaRPr lang="en-US" sz="2000" dirty="0" smtClean="0"/>
          </a:p>
          <a:p>
            <a:pPr>
              <a:buFont typeface="Wingdings 2" pitchFamily="18" charset="2"/>
              <a:buNone/>
            </a:pPr>
            <a:endParaRPr lang="en-US" dirty="0" smtClean="0"/>
          </a:p>
        </p:txBody>
      </p:sp>
      <p:sp>
        <p:nvSpPr>
          <p:cNvPr id="4" name="Slide Number Placeholder 3"/>
          <p:cNvSpPr>
            <a:spLocks noGrp="1"/>
          </p:cNvSpPr>
          <p:nvPr>
            <p:ph type="sldNum" sz="quarter" idx="12"/>
          </p:nvPr>
        </p:nvSpPr>
        <p:spPr/>
        <p:txBody>
          <a:bodyPr/>
          <a:lstStyle/>
          <a:p>
            <a:pPr>
              <a:defRPr/>
            </a:pPr>
            <a:fld id="{9D71F222-21A7-48B7-8510-E8FD0CE1ED5B}" type="slidenum">
              <a:rPr lang="en-US" smtClean="0"/>
              <a:pPr>
                <a:defRPr/>
              </a:pPr>
              <a:t>15</a:t>
            </a:fld>
            <a:endParaRPr lang="en-US" dirty="0"/>
          </a:p>
        </p:txBody>
      </p:sp>
      <p:pic>
        <p:nvPicPr>
          <p:cNvPr id="17413" name="Picture 5" descr="C:\Documents and Settings\dragozzine\Local Settings\Temporary Internet Files\Content.IE5\S24T6FU0\MC900037084[1].wmf"/>
          <p:cNvPicPr>
            <a:picLocks noChangeAspect="1" noChangeArrowheads="1"/>
          </p:cNvPicPr>
          <p:nvPr/>
        </p:nvPicPr>
        <p:blipFill>
          <a:blip r:embed="rId3" cstate="print"/>
          <a:srcRect/>
          <a:stretch>
            <a:fillRect/>
          </a:stretch>
        </p:blipFill>
        <p:spPr bwMode="auto">
          <a:xfrm>
            <a:off x="6781800" y="4495800"/>
            <a:ext cx="1236663" cy="17367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2"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704850"/>
            <a:ext cx="8229600" cy="590550"/>
          </a:xfrm>
        </p:spPr>
        <p:txBody>
          <a:bodyPr anchor="ctr" anchorCtr="0">
            <a:normAutofit/>
          </a:bodyPr>
          <a:lstStyle/>
          <a:p>
            <a:pPr algn="ctr" eaLnBrk="1" hangingPunct="1">
              <a:defRPr/>
            </a:pPr>
            <a:r>
              <a:rPr lang="en-US" sz="2400" b="1" dirty="0" smtClean="0">
                <a:solidFill>
                  <a:schemeClr val="accent2">
                    <a:lumMod val="75000"/>
                  </a:schemeClr>
                </a:solidFill>
              </a:rPr>
              <a:t>CAREER ADVISING FUNCTIONALITY </a:t>
            </a:r>
            <a:endParaRPr lang="en-US" sz="2400" b="1" dirty="0" smtClean="0"/>
          </a:p>
        </p:txBody>
      </p:sp>
      <p:sp>
        <p:nvSpPr>
          <p:cNvPr id="18435" name="Rectangle 3"/>
          <p:cNvSpPr>
            <a:spLocks noGrp="1" noChangeArrowheads="1"/>
          </p:cNvSpPr>
          <p:nvPr>
            <p:ph idx="1"/>
          </p:nvPr>
        </p:nvSpPr>
        <p:spPr>
          <a:xfrm>
            <a:off x="685800" y="1752600"/>
            <a:ext cx="7924800" cy="3886200"/>
          </a:xfrm>
        </p:spPr>
        <p:txBody>
          <a:bodyPr/>
          <a:lstStyle/>
          <a:p>
            <a:pPr eaLnBrk="1" hangingPunct="1">
              <a:spcAft>
                <a:spcPts val="600"/>
              </a:spcAft>
              <a:buClr>
                <a:schemeClr val="bg2">
                  <a:lumMod val="50000"/>
                </a:schemeClr>
              </a:buClr>
            </a:pPr>
            <a:r>
              <a:rPr lang="en-US" sz="2200" dirty="0" smtClean="0">
                <a:latin typeface="Times New Roman" pitchFamily="18" charset="0"/>
                <a:cs typeface="Times New Roman" pitchFamily="18" charset="0"/>
              </a:rPr>
              <a:t>Four regionally assigned career advisors (one bilingual English/Spanish)</a:t>
            </a:r>
          </a:p>
          <a:p>
            <a:pPr eaLnBrk="1" hangingPunct="1">
              <a:spcAft>
                <a:spcPts val="600"/>
              </a:spcAft>
              <a:buClr>
                <a:schemeClr val="bg2">
                  <a:lumMod val="50000"/>
                </a:schemeClr>
              </a:buClr>
              <a:buFont typeface="Wingdings 2" pitchFamily="18" charset="2"/>
              <a:buChar char=""/>
            </a:pPr>
            <a:r>
              <a:rPr lang="en-US" sz="2200" b="1" dirty="0" smtClean="0">
                <a:latin typeface="Times New Roman" pitchFamily="18" charset="0"/>
                <a:cs typeface="Times New Roman" pitchFamily="18" charset="0"/>
              </a:rPr>
              <a:t>All scholarship requests (lottery) processed through the Registry</a:t>
            </a:r>
            <a:r>
              <a:rPr lang="en-US" sz="2200" dirty="0" smtClean="0">
                <a:latin typeface="Times New Roman" pitchFamily="18" charset="0"/>
                <a:cs typeface="Times New Roman" pitchFamily="18" charset="0"/>
              </a:rPr>
              <a:t>. Each reviewed by a career advisor to validate the request is part of the individual’s planned program of study toward a degree and/or credential or professional development for licensing</a:t>
            </a:r>
          </a:p>
          <a:p>
            <a:pPr eaLnBrk="1" hangingPunct="1">
              <a:spcAft>
                <a:spcPts val="600"/>
              </a:spcAft>
              <a:buClr>
                <a:schemeClr val="bg2">
                  <a:lumMod val="50000"/>
                </a:schemeClr>
              </a:buClr>
              <a:buFont typeface="Wingdings 2" pitchFamily="18" charset="2"/>
              <a:buChar char=""/>
            </a:pPr>
            <a:r>
              <a:rPr lang="en-US" sz="2200" b="1" dirty="0" smtClean="0">
                <a:latin typeface="Times New Roman" pitchFamily="18" charset="0"/>
                <a:cs typeface="Times New Roman" pitchFamily="18" charset="0"/>
                <a:hlinkClick r:id="rId3"/>
              </a:rPr>
              <a:t>www.ctcharts.org</a:t>
            </a:r>
            <a:endParaRPr lang="en-US" sz="2200" b="1" dirty="0" smtClean="0">
              <a:latin typeface="Times New Roman" pitchFamily="18" charset="0"/>
              <a:cs typeface="Times New Roman" pitchFamily="18" charset="0"/>
            </a:endParaRPr>
          </a:p>
          <a:p>
            <a:pPr eaLnBrk="1" hangingPunct="1">
              <a:buClr>
                <a:schemeClr val="bg2">
                  <a:lumMod val="50000"/>
                </a:schemeClr>
              </a:buClr>
              <a:buFont typeface="Wingdings 2" pitchFamily="18" charset="2"/>
              <a:buChar char=""/>
            </a:pPr>
            <a:r>
              <a:rPr lang="en-US" sz="2200" b="1" dirty="0" smtClean="0">
                <a:latin typeface="Times New Roman" pitchFamily="18" charset="0"/>
                <a:cs typeface="Times New Roman" pitchFamily="18" charset="0"/>
                <a:hlinkClick r:id="rId4"/>
              </a:rPr>
              <a:t>http://ctearlychildhoodcareerdev.info</a:t>
            </a:r>
            <a:endParaRPr lang="en-US" sz="2000" dirty="0" smtClean="0">
              <a:latin typeface="Times New Roman" pitchFamily="18" charset="0"/>
              <a:cs typeface="Times New Roman" pitchFamily="18" charset="0"/>
            </a:endParaRPr>
          </a:p>
        </p:txBody>
      </p:sp>
      <p:sp>
        <p:nvSpPr>
          <p:cNvPr id="23554" name="Slide Number Placeholder 5"/>
          <p:cNvSpPr>
            <a:spLocks noGrp="1"/>
          </p:cNvSpPr>
          <p:nvPr>
            <p:ph type="sldNum" sz="quarter" idx="12"/>
          </p:nvPr>
        </p:nvSpPr>
        <p:spPr/>
        <p:txBody>
          <a:bodyPr/>
          <a:lstStyle/>
          <a:p>
            <a:pPr>
              <a:defRPr/>
            </a:pPr>
            <a:fld id="{17D58E6B-3EED-4825-940E-6C2EFD7B0557}" type="slidenum">
              <a:rPr lang="en-US"/>
              <a:pPr>
                <a:defRPr/>
              </a:pPr>
              <a:t>16</a:t>
            </a:fld>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533400"/>
            <a:ext cx="8229600" cy="1066800"/>
          </a:xfrm>
        </p:spPr>
        <p:txBody>
          <a:bodyPr anchor="ctr" anchorCtr="0">
            <a:noAutofit/>
          </a:bodyPr>
          <a:lstStyle/>
          <a:p>
            <a:pPr algn="ctr"/>
            <a:r>
              <a:rPr lang="en-US" sz="2400" b="1" dirty="0" smtClean="0">
                <a:solidFill>
                  <a:schemeClr val="accent1"/>
                </a:solidFill>
              </a:rPr>
              <a:t>REPORTED IN RBA 2012</a:t>
            </a:r>
            <a:r>
              <a:rPr lang="en-US" sz="2400" dirty="0" smtClean="0">
                <a:solidFill>
                  <a:schemeClr val="accent1"/>
                </a:solidFill>
              </a:rPr>
              <a:t/>
            </a:r>
            <a:br>
              <a:rPr lang="en-US" sz="2400" dirty="0" smtClean="0">
                <a:solidFill>
                  <a:schemeClr val="accent1"/>
                </a:solidFill>
              </a:rPr>
            </a:br>
            <a:r>
              <a:rPr lang="en-US" sz="2400" b="1" dirty="0" smtClean="0">
                <a:solidFill>
                  <a:schemeClr val="accent1"/>
                </a:solidFill>
              </a:rPr>
              <a:t>SCHOLARSHIP FUNDING LEVEL $1,664,318</a:t>
            </a:r>
            <a:endParaRPr lang="en-US" sz="2400" dirty="0" smtClean="0">
              <a:solidFill>
                <a:schemeClr val="accent1"/>
              </a:solidFill>
            </a:endParaRPr>
          </a:p>
        </p:txBody>
      </p:sp>
      <p:sp>
        <p:nvSpPr>
          <p:cNvPr id="4" name="Slide Number Placeholder 3"/>
          <p:cNvSpPr>
            <a:spLocks noGrp="1"/>
          </p:cNvSpPr>
          <p:nvPr>
            <p:ph type="sldNum" sz="quarter" idx="12"/>
          </p:nvPr>
        </p:nvSpPr>
        <p:spPr/>
        <p:txBody>
          <a:bodyPr/>
          <a:lstStyle/>
          <a:p>
            <a:pPr>
              <a:defRPr/>
            </a:pPr>
            <a:fld id="{FD989292-7769-499C-8C79-370A9DC1EDDE}" type="slidenum">
              <a:rPr lang="en-US" smtClean="0"/>
              <a:pPr>
                <a:defRPr/>
              </a:pPr>
              <a:t>17</a:t>
            </a:fld>
            <a:endParaRPr lang="en-US" dirty="0"/>
          </a:p>
        </p:txBody>
      </p:sp>
      <p:sp>
        <p:nvSpPr>
          <p:cNvPr id="19460" name="Content Placeholder 5"/>
          <p:cNvSpPr>
            <a:spLocks noGrp="1"/>
          </p:cNvSpPr>
          <p:nvPr>
            <p:ph idx="1"/>
          </p:nvPr>
        </p:nvSpPr>
        <p:spPr/>
        <p:txBody>
          <a:bodyPr/>
          <a:lstStyle/>
          <a:p>
            <a:pPr>
              <a:buFont typeface="Wingdings 2" pitchFamily="18" charset="2"/>
              <a:buNone/>
            </a:pPr>
            <a:r>
              <a:rPr lang="en-US" dirty="0" smtClean="0"/>
              <a:t>  </a:t>
            </a:r>
          </a:p>
        </p:txBody>
      </p:sp>
      <p:graphicFrame>
        <p:nvGraphicFramePr>
          <p:cNvPr id="8" name="Chart 7"/>
          <p:cNvGraphicFramePr/>
          <p:nvPr/>
        </p:nvGraphicFramePr>
        <p:xfrm>
          <a:off x="762000" y="1524000"/>
          <a:ext cx="7772400" cy="46482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685800"/>
            <a:ext cx="8229600" cy="1143000"/>
          </a:xfrm>
        </p:spPr>
        <p:txBody>
          <a:bodyPr/>
          <a:lstStyle/>
          <a:p>
            <a:pPr algn="ctr"/>
            <a:r>
              <a:rPr lang="en-US" sz="2400" b="1" dirty="0" smtClean="0">
                <a:solidFill>
                  <a:schemeClr val="accent1"/>
                </a:solidFill>
              </a:rPr>
              <a:t>DISTRIBUTION OF SCHOLARSHIP FUNDING</a:t>
            </a:r>
            <a:br>
              <a:rPr lang="en-US" sz="2400" b="1" dirty="0" smtClean="0">
                <a:solidFill>
                  <a:schemeClr val="accent1"/>
                </a:solidFill>
              </a:rPr>
            </a:br>
            <a:r>
              <a:rPr lang="en-US" sz="2400" b="1" dirty="0" smtClean="0">
                <a:solidFill>
                  <a:schemeClr val="accent1"/>
                </a:solidFill>
              </a:rPr>
              <a:t>LOTTERY COMPARISON 2010-11</a:t>
            </a:r>
            <a:br>
              <a:rPr lang="en-US" sz="2400" b="1" dirty="0" smtClean="0">
                <a:solidFill>
                  <a:schemeClr val="accent1"/>
                </a:solidFill>
              </a:rPr>
            </a:br>
            <a:r>
              <a:rPr lang="en-US" sz="2400" b="1" dirty="0" smtClean="0">
                <a:solidFill>
                  <a:schemeClr val="accent1"/>
                </a:solidFill>
              </a:rPr>
              <a:t> PROGRAM SETTING</a:t>
            </a:r>
            <a:endParaRPr lang="en-US" sz="2400" dirty="0" smtClean="0">
              <a:solidFill>
                <a:schemeClr val="accent1"/>
              </a:solidFill>
            </a:endParaRPr>
          </a:p>
        </p:txBody>
      </p:sp>
      <p:sp>
        <p:nvSpPr>
          <p:cNvPr id="4" name="Slide Number Placeholder 3"/>
          <p:cNvSpPr>
            <a:spLocks noGrp="1"/>
          </p:cNvSpPr>
          <p:nvPr>
            <p:ph type="sldNum" sz="quarter" idx="12"/>
          </p:nvPr>
        </p:nvSpPr>
        <p:spPr/>
        <p:txBody>
          <a:bodyPr/>
          <a:lstStyle/>
          <a:p>
            <a:pPr>
              <a:defRPr/>
            </a:pPr>
            <a:fld id="{325376D3-433C-41E2-9EE8-88DCD15E09BB}" type="slidenum">
              <a:rPr lang="en-US" smtClean="0"/>
              <a:pPr>
                <a:defRPr/>
              </a:pPr>
              <a:t>18</a:t>
            </a:fld>
            <a:endParaRPr lang="en-US" dirty="0"/>
          </a:p>
        </p:txBody>
      </p:sp>
      <p:graphicFrame>
        <p:nvGraphicFramePr>
          <p:cNvPr id="7" name="Content Placeholder 6"/>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09600"/>
            <a:ext cx="8229600" cy="1295400"/>
          </a:xfrm>
        </p:spPr>
        <p:txBody>
          <a:bodyPr anchor="ctr" anchorCtr="0"/>
          <a:lstStyle/>
          <a:p>
            <a:pPr algn="ctr"/>
            <a:r>
              <a:rPr lang="en-US" sz="2400" b="1" dirty="0" smtClean="0">
                <a:solidFill>
                  <a:schemeClr val="accent1"/>
                </a:solidFill>
              </a:rPr>
              <a:t>DISTRIBUTION OF SCHOLARSHIP FUNDING</a:t>
            </a:r>
            <a:br>
              <a:rPr lang="en-US" sz="2400" b="1" dirty="0" smtClean="0">
                <a:solidFill>
                  <a:schemeClr val="accent1"/>
                </a:solidFill>
              </a:rPr>
            </a:br>
            <a:r>
              <a:rPr lang="en-US" sz="2400" b="1" dirty="0" smtClean="0">
                <a:solidFill>
                  <a:schemeClr val="accent1"/>
                </a:solidFill>
              </a:rPr>
              <a:t>LOTTERY COMPARISON 2010-11</a:t>
            </a:r>
            <a:br>
              <a:rPr lang="en-US" sz="2400" b="1" dirty="0" smtClean="0">
                <a:solidFill>
                  <a:schemeClr val="accent1"/>
                </a:solidFill>
              </a:rPr>
            </a:br>
            <a:r>
              <a:rPr lang="en-US" sz="2400" b="1" dirty="0" smtClean="0">
                <a:solidFill>
                  <a:schemeClr val="accent1"/>
                </a:solidFill>
              </a:rPr>
              <a:t> PROGRAM TYPE</a:t>
            </a:r>
          </a:p>
        </p:txBody>
      </p:sp>
      <p:sp>
        <p:nvSpPr>
          <p:cNvPr id="4" name="Slide Number Placeholder 3"/>
          <p:cNvSpPr>
            <a:spLocks noGrp="1"/>
          </p:cNvSpPr>
          <p:nvPr>
            <p:ph type="sldNum" sz="quarter" idx="12"/>
          </p:nvPr>
        </p:nvSpPr>
        <p:spPr/>
        <p:txBody>
          <a:bodyPr/>
          <a:lstStyle/>
          <a:p>
            <a:pPr>
              <a:defRPr/>
            </a:pPr>
            <a:fld id="{E5A7611D-0BEC-4004-8E02-29848B0E9089}" type="slidenum">
              <a:rPr lang="en-US" smtClean="0"/>
              <a:pPr>
                <a:defRPr/>
              </a:pPr>
              <a:t>19</a:t>
            </a:fld>
            <a:endParaRPr lang="en-US" dirty="0"/>
          </a:p>
        </p:txBody>
      </p:sp>
      <p:graphicFrame>
        <p:nvGraphicFramePr>
          <p:cNvPr id="7" name="Content Placeholder 6"/>
          <p:cNvGraphicFramePr>
            <a:graphicFrameLocks noGrp="1"/>
          </p:cNvGraphicFramePr>
          <p:nvPr>
            <p:ph idx="1"/>
          </p:nvPr>
        </p:nvGraphicFramePr>
        <p:xfrm>
          <a:off x="457200" y="1676400"/>
          <a:ext cx="8229600" cy="49529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533400"/>
            <a:ext cx="8229600" cy="1524000"/>
          </a:xfrm>
        </p:spPr>
        <p:txBody>
          <a:bodyPr/>
          <a:lstStyle/>
          <a:p>
            <a:r>
              <a:rPr lang="en-US" sz="2000" b="1" i="1" dirty="0" smtClean="0"/>
              <a:t/>
            </a:r>
            <a:br>
              <a:rPr lang="en-US" sz="2000" b="1" i="1" dirty="0" smtClean="0"/>
            </a:br>
            <a:r>
              <a:rPr lang="en-US" sz="2000" b="1" i="1" dirty="0" smtClean="0"/>
              <a:t/>
            </a:r>
            <a:br>
              <a:rPr lang="en-US" sz="2000" b="1" i="1" dirty="0" smtClean="0"/>
            </a:br>
            <a:r>
              <a:rPr lang="en-US" sz="2000" b="1" i="1" dirty="0" smtClean="0"/>
              <a:t> </a:t>
            </a:r>
            <a:r>
              <a:rPr lang="en-US" dirty="0" smtClean="0"/>
              <a:t/>
            </a:r>
            <a:br>
              <a:rPr lang="en-US" dirty="0" smtClean="0"/>
            </a:br>
            <a:endParaRPr lang="en-US" dirty="0" smtClean="0"/>
          </a:p>
        </p:txBody>
      </p:sp>
      <p:sp>
        <p:nvSpPr>
          <p:cNvPr id="6147" name="Content Placeholder 2"/>
          <p:cNvSpPr>
            <a:spLocks noGrp="1"/>
          </p:cNvSpPr>
          <p:nvPr>
            <p:ph idx="1"/>
          </p:nvPr>
        </p:nvSpPr>
        <p:spPr>
          <a:xfrm>
            <a:off x="381000" y="2133600"/>
            <a:ext cx="8077200" cy="4191000"/>
          </a:xfrm>
        </p:spPr>
        <p:txBody>
          <a:bodyPr/>
          <a:lstStyle/>
          <a:p>
            <a:pPr marL="342900" indent="0">
              <a:buFont typeface="Wingdings 2" pitchFamily="18" charset="2"/>
              <a:buNone/>
            </a:pPr>
            <a:r>
              <a:rPr lang="en-US" sz="2200" b="1" dirty="0" smtClean="0">
                <a:latin typeface="Times New Roman" pitchFamily="18" charset="0"/>
                <a:cs typeface="Times New Roman" pitchFamily="18" charset="0"/>
              </a:rPr>
              <a:t>Passed in 2004 by the Higher Education and Employment Advancement Committee made CCAC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a state-wide coordinated child day care and early childhood</a:t>
            </a:r>
            <a:r>
              <a:rPr lang="en-US" sz="2200" i="1" u="sng"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education</a:t>
            </a:r>
            <a:r>
              <a:rPr lang="en-US" sz="2200" i="1" u="sng"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training system </a:t>
            </a:r>
            <a:r>
              <a:rPr lang="en-US" sz="2200" i="1" u="sng" dirty="0" smtClean="0">
                <a:latin typeface="Times New Roman" pitchFamily="18" charset="0"/>
                <a:cs typeface="Times New Roman" pitchFamily="18" charset="0"/>
              </a:rPr>
              <a:t>(A)</a:t>
            </a:r>
            <a:r>
              <a:rPr lang="en-US" sz="2200" i="1" dirty="0" smtClean="0">
                <a:latin typeface="Times New Roman" pitchFamily="18" charset="0"/>
                <a:cs typeface="Times New Roman" pitchFamily="18" charset="0"/>
              </a:rPr>
              <a:t> for child day care centers, group day care homes and family day care homes that provide child day care services, and (B) that makes available to such providers and their staff, within available appropriations, scholarship assistance, career counseling and training, advancement in career ladders, as defined in section 1 of public act 03-142, through seamless articulation of levels of training, program accreditation support and other initiatives recommended by the Departments of Social Services, Education and Higher Education.</a:t>
            </a:r>
            <a:endParaRPr lang="en-US" sz="2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C5890A4-320D-4B6A-9A61-CA86379FDCF8}" type="slidenum">
              <a:rPr lang="en-US" smtClean="0"/>
              <a:pPr>
                <a:defRPr/>
              </a:pPr>
              <a:t>2</a:t>
            </a:fld>
            <a:endParaRPr lang="en-US" dirty="0"/>
          </a:p>
        </p:txBody>
      </p:sp>
      <p:pic>
        <p:nvPicPr>
          <p:cNvPr id="6149" name="Picture 2"/>
          <p:cNvPicPr>
            <a:picLocks noChangeAspect="1" noChangeArrowheads="1"/>
          </p:cNvPicPr>
          <p:nvPr/>
        </p:nvPicPr>
        <p:blipFill>
          <a:blip r:embed="rId3" cstate="print"/>
          <a:srcRect/>
          <a:stretch>
            <a:fillRect/>
          </a:stretch>
        </p:blipFill>
        <p:spPr bwMode="auto">
          <a:xfrm>
            <a:off x="838200" y="762000"/>
            <a:ext cx="1323975" cy="1228725"/>
          </a:xfrm>
          <a:prstGeom prst="rect">
            <a:avLst/>
          </a:prstGeom>
          <a:noFill/>
          <a:ln w="9525">
            <a:noFill/>
            <a:miter lim="800000"/>
            <a:headEnd/>
            <a:tailEnd/>
          </a:ln>
        </p:spPr>
      </p:pic>
      <p:sp>
        <p:nvSpPr>
          <p:cNvPr id="6" name="Title 1"/>
          <p:cNvSpPr txBox="1">
            <a:spLocks/>
          </p:cNvSpPr>
          <p:nvPr/>
        </p:nvSpPr>
        <p:spPr bwMode="auto">
          <a:xfrm>
            <a:off x="2057400" y="838200"/>
            <a:ext cx="6400800" cy="1066800"/>
          </a:xfrm>
          <a:prstGeom prst="rect">
            <a:avLst/>
          </a:prstGeom>
          <a:noFill/>
          <a:ln w="9525">
            <a:noFill/>
            <a:miter lim="800000"/>
            <a:headEnd/>
            <a:tailEnd/>
          </a:ln>
        </p:spPr>
        <p:txBody>
          <a:bodyPr lIns="0" rIns="0" bIns="0" anchor="ctr" anchorCtr="0"/>
          <a:lstStyle/>
          <a:p>
            <a:pPr algn="ctr" eaLnBrk="0" hangingPunct="0">
              <a:defRPr/>
            </a:pPr>
            <a:r>
              <a:rPr lang="en-US" sz="2400" b="1" i="1" dirty="0" smtClean="0">
                <a:solidFill>
                  <a:srgbClr val="0070C0"/>
                </a:solidFill>
                <a:latin typeface="+mj-lt"/>
                <a:ea typeface="Times New Roman" pitchFamily="18" charset="0"/>
                <a:cs typeface="Arial" pitchFamily="34" charset="0"/>
              </a:rPr>
              <a:t>Public </a:t>
            </a:r>
            <a:r>
              <a:rPr lang="en-US" sz="2400" b="1" i="1" dirty="0">
                <a:solidFill>
                  <a:srgbClr val="0070C0"/>
                </a:solidFill>
                <a:latin typeface="+mj-lt"/>
                <a:ea typeface="Times New Roman" pitchFamily="18" charset="0"/>
                <a:cs typeface="Arial" pitchFamily="34" charset="0"/>
              </a:rPr>
              <a:t>Act No. 04-212  </a:t>
            </a:r>
            <a:endParaRPr lang="en-US" sz="2400" dirty="0">
              <a:solidFill>
                <a:srgbClr val="0070C0"/>
              </a:solidFill>
              <a:latin typeface="+mj-lt"/>
              <a:ea typeface="Times New Roman" pitchFamily="18" charset="0"/>
            </a:endParaRPr>
          </a:p>
          <a:p>
            <a:pPr algn="ctr" eaLnBrk="0" hangingPunct="0">
              <a:defRPr/>
            </a:pPr>
            <a:r>
              <a:rPr lang="en-US" sz="2400" b="1" i="1" dirty="0">
                <a:solidFill>
                  <a:srgbClr val="0070C0"/>
                </a:solidFill>
                <a:latin typeface="+mj-lt"/>
                <a:ea typeface="Times New Roman" pitchFamily="18" charset="0"/>
                <a:cs typeface="Arial" pitchFamily="34" charset="0"/>
              </a:rPr>
              <a:t>AN ACT CONCERNING WORKFORCE DEVELOPMENT</a:t>
            </a:r>
            <a:endParaRPr lang="en-US" sz="2400" dirty="0">
              <a:solidFill>
                <a:srgbClr val="0070C0"/>
              </a:solidFill>
              <a:latin typeface="+mj-lt"/>
              <a:ea typeface="+mj-ea"/>
              <a:cs typeface="+mj-cs"/>
            </a:endParaRPr>
          </a:p>
        </p:txBody>
      </p:sp>
      <p:sp>
        <p:nvSpPr>
          <p:cNvPr id="6151" name="Rectangle 3"/>
          <p:cNvSpPr>
            <a:spLocks noChangeArrowheads="1"/>
          </p:cNvSpPr>
          <p:nvPr/>
        </p:nvSpPr>
        <p:spPr bwMode="auto">
          <a:xfrm>
            <a:off x="4457700" y="90488"/>
            <a:ext cx="228600" cy="276225"/>
          </a:xfrm>
          <a:prstGeom prst="rect">
            <a:avLst/>
          </a:prstGeom>
          <a:noFill/>
          <a:ln w="9525">
            <a:noFill/>
            <a:miter lim="800000"/>
            <a:headEnd/>
            <a:tailEnd/>
          </a:ln>
        </p:spPr>
        <p:txBody>
          <a:bodyPr wrap="none" anchor="ctr">
            <a:spAutoFit/>
          </a:bodyPr>
          <a:lstStyle/>
          <a:p>
            <a:pPr algn="ctr" eaLnBrk="0" hangingPunct="0"/>
            <a:r>
              <a:rPr lang="en-US" sz="1200" b="1" i="1" dirty="0">
                <a:ea typeface="Times New Roman" pitchFamily="18" charset="0"/>
                <a:cs typeface="Arial" charset="0"/>
              </a:rPr>
              <a:t>.</a:t>
            </a:r>
            <a:endParaRPr lang="en-US" dirty="0">
              <a:ea typeface="Times New Roman" pitchFamily="18" charset="0"/>
              <a:cs typeface="Arial"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DE023CD-BEF2-45EF-8A5F-E11CBCB82865}" type="slidenum">
              <a:rPr lang="en-US" smtClean="0"/>
              <a:pPr>
                <a:defRPr/>
              </a:pPr>
              <a:t>20</a:t>
            </a:fld>
            <a:endParaRPr lang="en-US" dirty="0"/>
          </a:p>
        </p:txBody>
      </p:sp>
      <p:graphicFrame>
        <p:nvGraphicFramePr>
          <p:cNvPr id="5" name="Chart 4"/>
          <p:cNvGraphicFramePr>
            <a:graphicFrameLocks noGrp="1"/>
          </p:cNvGraphicFramePr>
          <p:nvPr/>
        </p:nvGraphicFramePr>
        <p:xfrm>
          <a:off x="304800" y="838200"/>
          <a:ext cx="8665369" cy="5791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308C7C9-0B9F-408F-8882-C4C174636635}" type="slidenum">
              <a:rPr lang="en-US" smtClean="0"/>
              <a:pPr>
                <a:defRPr/>
              </a:pPr>
              <a:t>21</a:t>
            </a:fld>
            <a:endParaRPr lang="en-US" dirty="0"/>
          </a:p>
        </p:txBody>
      </p:sp>
      <p:graphicFrame>
        <p:nvGraphicFramePr>
          <p:cNvPr id="3" name="Chart 2"/>
          <p:cNvGraphicFramePr>
            <a:graphicFrameLocks noGrp="1"/>
          </p:cNvGraphicFramePr>
          <p:nvPr/>
        </p:nvGraphicFramePr>
        <p:xfrm>
          <a:off x="250031" y="685801"/>
          <a:ext cx="8643938" cy="58804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8030AB0-9ADD-4AFF-9692-F05BC8C622A0}" type="slidenum">
              <a:rPr lang="en-US" smtClean="0"/>
              <a:pPr>
                <a:defRPr/>
              </a:pPr>
              <a:t>22</a:t>
            </a:fld>
            <a:endParaRPr lang="en-US" dirty="0"/>
          </a:p>
        </p:txBody>
      </p:sp>
      <p:graphicFrame>
        <p:nvGraphicFramePr>
          <p:cNvPr id="5" name="Chart 4"/>
          <p:cNvGraphicFramePr>
            <a:graphicFrameLocks noGrp="1"/>
          </p:cNvGraphicFramePr>
          <p:nvPr/>
        </p:nvGraphicFramePr>
        <p:xfrm>
          <a:off x="228600" y="762000"/>
          <a:ext cx="8643938" cy="580429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chor="ctr" anchorCtr="0"/>
          <a:lstStyle/>
          <a:p>
            <a:pPr algn="ctr">
              <a:defRPr/>
            </a:pPr>
            <a:r>
              <a:rPr lang="en-US" sz="2400" b="1" dirty="0" smtClean="0">
                <a:solidFill>
                  <a:schemeClr val="accent1"/>
                </a:solidFill>
              </a:rPr>
              <a:t>REPORTED IN RBA 2012 </a:t>
            </a:r>
            <a:br>
              <a:rPr lang="en-US" sz="2400" b="1" dirty="0" smtClean="0">
                <a:solidFill>
                  <a:schemeClr val="accent1"/>
                </a:solidFill>
              </a:rPr>
            </a:br>
            <a:r>
              <a:rPr lang="en-US" sz="2400" b="1" dirty="0" smtClean="0">
                <a:solidFill>
                  <a:schemeClr val="accent1"/>
                </a:solidFill>
              </a:rPr>
              <a:t>TRAINING PROGRAM IN CHILD DEVELOPMENT</a:t>
            </a:r>
            <a:endParaRPr lang="en-US" b="1" dirty="0">
              <a:solidFill>
                <a:schemeClr val="accent1"/>
              </a:solidFill>
            </a:endParaRPr>
          </a:p>
        </p:txBody>
      </p:sp>
      <p:sp>
        <p:nvSpPr>
          <p:cNvPr id="4" name="Slide Number Placeholder 3"/>
          <p:cNvSpPr>
            <a:spLocks noGrp="1"/>
          </p:cNvSpPr>
          <p:nvPr>
            <p:ph type="sldNum" sz="quarter" idx="12"/>
          </p:nvPr>
        </p:nvSpPr>
        <p:spPr/>
        <p:txBody>
          <a:bodyPr/>
          <a:lstStyle/>
          <a:p>
            <a:pPr>
              <a:defRPr/>
            </a:pPr>
            <a:fld id="{4DCB4815-47BC-488C-B4B0-5352CFF8EEA4}" type="slidenum">
              <a:rPr lang="en-US" smtClean="0"/>
              <a:pPr>
                <a:defRPr/>
              </a:pPr>
              <a:t>23</a:t>
            </a:fld>
            <a:endParaRPr lang="en-US" dirty="0"/>
          </a:p>
        </p:txBody>
      </p:sp>
      <p:graphicFrame>
        <p:nvGraphicFramePr>
          <p:cNvPr id="5" name="Content Placeholder 4"/>
          <p:cNvGraphicFramePr>
            <a:graphicFrameLocks noGrp="1"/>
          </p:cNvGraphicFramePr>
          <p:nvPr>
            <p:ph idx="1"/>
          </p:nvPr>
        </p:nvGraphicFramePr>
        <p:xfrm>
          <a:off x="457200" y="17526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4850"/>
            <a:ext cx="8001000" cy="590550"/>
          </a:xfrm>
        </p:spPr>
        <p:txBody>
          <a:bodyPr anchor="ctr" anchorCtr="0"/>
          <a:lstStyle/>
          <a:p>
            <a:pPr algn="ctr"/>
            <a:r>
              <a:rPr lang="en-US" sz="2400" b="1" dirty="0" smtClean="0">
                <a:solidFill>
                  <a:schemeClr val="accent1"/>
                </a:solidFill>
              </a:rPr>
              <a:t>TRAINING PROGRAM IN CHILD DEVELOPMENT</a:t>
            </a:r>
            <a:endParaRPr lang="en-US" sz="2400" dirty="0" smtClean="0">
              <a:solidFill>
                <a:schemeClr val="accent1"/>
              </a:solidFill>
            </a:endParaRPr>
          </a:p>
        </p:txBody>
      </p:sp>
      <p:sp>
        <p:nvSpPr>
          <p:cNvPr id="26627" name="Content Placeholder 2"/>
          <p:cNvSpPr>
            <a:spLocks noGrp="1"/>
          </p:cNvSpPr>
          <p:nvPr>
            <p:ph idx="1"/>
          </p:nvPr>
        </p:nvSpPr>
        <p:spPr>
          <a:xfrm>
            <a:off x="533400" y="1371600"/>
            <a:ext cx="8153400" cy="4800600"/>
          </a:xfrm>
        </p:spPr>
        <p:txBody>
          <a:bodyPr/>
          <a:lstStyle/>
          <a:p>
            <a:pPr>
              <a:spcAft>
                <a:spcPts val="600"/>
              </a:spcAft>
            </a:pPr>
            <a:r>
              <a:rPr lang="en-US" sz="2200" b="1" dirty="0" smtClean="0">
                <a:latin typeface="Times New Roman" pitchFamily="18" charset="0"/>
                <a:cs typeface="Times New Roman" pitchFamily="18" charset="0"/>
              </a:rPr>
              <a:t>Nationally approved entry level non-credit content </a:t>
            </a:r>
            <a:r>
              <a:rPr lang="en-US" sz="2200" dirty="0" smtClean="0">
                <a:latin typeface="Times New Roman" pitchFamily="18" charset="0"/>
                <a:cs typeface="Times New Roman" pitchFamily="18" charset="0"/>
              </a:rPr>
              <a:t>toward Child Development Associate credential (CDA).  </a:t>
            </a:r>
          </a:p>
          <a:p>
            <a:pPr>
              <a:spcAft>
                <a:spcPts val="600"/>
              </a:spcAft>
            </a:pPr>
            <a:r>
              <a:rPr lang="en-US" sz="2200" dirty="0" smtClean="0">
                <a:latin typeface="Times New Roman" pitchFamily="18" charset="0"/>
                <a:cs typeface="Times New Roman" pitchFamily="18" charset="0"/>
              </a:rPr>
              <a:t>Program enhanced by </a:t>
            </a:r>
            <a:r>
              <a:rPr lang="en-US" sz="2200" b="1" dirty="0" smtClean="0">
                <a:latin typeface="Times New Roman" pitchFamily="18" charset="0"/>
                <a:cs typeface="Times New Roman" pitchFamily="18" charset="0"/>
              </a:rPr>
              <a:t>$TART Education Bonus  </a:t>
            </a:r>
            <a:r>
              <a:rPr lang="en-US" sz="2200" dirty="0" smtClean="0">
                <a:latin typeface="Times New Roman" pitchFamily="18" charset="0"/>
                <a:cs typeface="Times New Roman" pitchFamily="18" charset="0"/>
              </a:rPr>
              <a:t>program: TPCD participants achieve financial awards for CDA completion as well as successful completion of Pathways Exams for college credit.  </a:t>
            </a:r>
          </a:p>
          <a:p>
            <a:pPr>
              <a:spcAft>
                <a:spcPts val="600"/>
              </a:spcAft>
            </a:pPr>
            <a:r>
              <a:rPr lang="en-US" sz="2200" b="1" dirty="0" smtClean="0">
                <a:latin typeface="Times New Roman" pitchFamily="18" charset="0"/>
                <a:cs typeface="Times New Roman" pitchFamily="18" charset="0"/>
              </a:rPr>
              <a:t>$TART </a:t>
            </a:r>
            <a:r>
              <a:rPr lang="en-US" sz="2200" dirty="0" smtClean="0">
                <a:latin typeface="Times New Roman" pitchFamily="18" charset="0"/>
                <a:cs typeface="Times New Roman" pitchFamily="18" charset="0"/>
              </a:rPr>
              <a:t>continues to yield positive outcomes in completion rates.  </a:t>
            </a:r>
          </a:p>
          <a:p>
            <a:r>
              <a:rPr lang="en-US" sz="2200" dirty="0" smtClean="0">
                <a:latin typeface="Times New Roman" pitchFamily="18" charset="0"/>
                <a:cs typeface="Times New Roman" pitchFamily="18" charset="0"/>
              </a:rPr>
              <a:t>Through 09-11 there were 164 participants:</a:t>
            </a:r>
          </a:p>
          <a:p>
            <a:pPr lvl="1">
              <a:buClr>
                <a:schemeClr val="bg2">
                  <a:lumMod val="50000"/>
                </a:schemeClr>
              </a:buClr>
            </a:pPr>
            <a:r>
              <a:rPr lang="en-US" sz="2200" dirty="0" smtClean="0">
                <a:latin typeface="Times New Roman" pitchFamily="18" charset="0"/>
                <a:cs typeface="Times New Roman" pitchFamily="18" charset="0"/>
              </a:rPr>
              <a:t>95% are assistant teachers in publicly funded programs</a:t>
            </a:r>
          </a:p>
          <a:p>
            <a:pPr lvl="1">
              <a:buClr>
                <a:schemeClr val="bg2">
                  <a:lumMod val="50000"/>
                </a:schemeClr>
              </a:buClr>
            </a:pPr>
            <a:r>
              <a:rPr lang="en-US" sz="2200" dirty="0" smtClean="0">
                <a:latin typeface="Times New Roman" pitchFamily="18" charset="0"/>
                <a:cs typeface="Times New Roman" pitchFamily="18" charset="0"/>
              </a:rPr>
              <a:t>143 completed the TPCD through Module IV</a:t>
            </a:r>
          </a:p>
          <a:p>
            <a:pPr lvl="1">
              <a:buClr>
                <a:schemeClr val="bg2">
                  <a:lumMod val="50000"/>
                </a:schemeClr>
              </a:buClr>
            </a:pPr>
            <a:r>
              <a:rPr lang="en-US" sz="2200" dirty="0" smtClean="0">
                <a:latin typeface="Times New Roman" pitchFamily="18" charset="0"/>
                <a:cs typeface="Times New Roman" pitchFamily="18" charset="0"/>
              </a:rPr>
              <a:t>To date 69% of those who completed Module IV have obtained a CDA credential and 55% of them have also taken the Pathways Exams. </a:t>
            </a:r>
            <a:endParaRPr lang="en-US" sz="2200" dirty="0" smtClean="0"/>
          </a:p>
        </p:txBody>
      </p:sp>
      <p:sp>
        <p:nvSpPr>
          <p:cNvPr id="4" name="Slide Number Placeholder 3"/>
          <p:cNvSpPr>
            <a:spLocks noGrp="1"/>
          </p:cNvSpPr>
          <p:nvPr>
            <p:ph type="sldNum" sz="quarter" idx="12"/>
          </p:nvPr>
        </p:nvSpPr>
        <p:spPr/>
        <p:txBody>
          <a:bodyPr/>
          <a:lstStyle/>
          <a:p>
            <a:pPr>
              <a:defRPr/>
            </a:pPr>
            <a:fld id="{75CE59AD-7E16-4F91-87CF-DD45036F3AF3}" type="slidenum">
              <a:rPr lang="en-US" smtClean="0"/>
              <a:pPr>
                <a:defRPr/>
              </a:pPr>
              <a:t>24</a:t>
            </a:fld>
            <a:endParaRPr lang="en-US"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85800"/>
            <a:ext cx="8229600" cy="762000"/>
          </a:xfrm>
        </p:spPr>
        <p:txBody>
          <a:bodyPr anchor="ctr" anchorCtr="0"/>
          <a:lstStyle/>
          <a:p>
            <a:pPr algn="ctr" eaLnBrk="1" hangingPunct="1"/>
            <a:r>
              <a:rPr lang="en-US" sz="2400" b="1" dirty="0" smtClean="0">
                <a:solidFill>
                  <a:srgbClr val="0070C0"/>
                </a:solidFill>
              </a:rPr>
              <a:t>PROGRAM LEADERSHIP INITIATIVE</a:t>
            </a:r>
            <a:br>
              <a:rPr lang="en-US" sz="2400" b="1" dirty="0" smtClean="0">
                <a:solidFill>
                  <a:srgbClr val="0070C0"/>
                </a:solidFill>
              </a:rPr>
            </a:br>
            <a:r>
              <a:rPr lang="en-US" sz="2400" b="1" dirty="0" smtClean="0">
                <a:solidFill>
                  <a:srgbClr val="0070C0"/>
                </a:solidFill>
              </a:rPr>
              <a:t>EDUCATION, TRAINING AND SUPPORT</a:t>
            </a:r>
          </a:p>
        </p:txBody>
      </p:sp>
      <p:sp>
        <p:nvSpPr>
          <p:cNvPr id="27651" name="Content Placeholder 2"/>
          <p:cNvSpPr>
            <a:spLocks noGrp="1"/>
          </p:cNvSpPr>
          <p:nvPr>
            <p:ph idx="1"/>
          </p:nvPr>
        </p:nvSpPr>
        <p:spPr>
          <a:xfrm>
            <a:off x="457200" y="1524000"/>
            <a:ext cx="8229600" cy="4800600"/>
          </a:xfrm>
        </p:spPr>
        <p:txBody>
          <a:bodyPr/>
          <a:lstStyle/>
          <a:p>
            <a:pPr eaLnBrk="1" hangingPunct="1">
              <a:spcAft>
                <a:spcPts val="600"/>
              </a:spcAft>
              <a:buClr>
                <a:schemeClr val="tx1"/>
              </a:buClr>
              <a:buFont typeface="Wingdings 2" pitchFamily="18" charset="2"/>
              <a:buChar char=""/>
            </a:pPr>
            <a:r>
              <a:rPr lang="en-US" sz="1800" dirty="0" smtClean="0"/>
              <a:t>Fully-funded </a:t>
            </a:r>
            <a:r>
              <a:rPr lang="en-US" sz="1800" b="1" dirty="0" smtClean="0"/>
              <a:t>credit-coursework  and professional development opportunities for current </a:t>
            </a:r>
            <a:r>
              <a:rPr lang="en-US" sz="1800" b="1" u="sng" dirty="0" smtClean="0"/>
              <a:t>leaders</a:t>
            </a:r>
            <a:r>
              <a:rPr lang="en-US" sz="1800" dirty="0" smtClean="0"/>
              <a:t> in CT programs for young children.</a:t>
            </a:r>
          </a:p>
          <a:p>
            <a:pPr eaLnBrk="1" hangingPunct="1">
              <a:spcAft>
                <a:spcPts val="600"/>
              </a:spcAft>
              <a:buClr>
                <a:schemeClr val="tx1"/>
              </a:buClr>
              <a:buFont typeface="Wingdings 2" pitchFamily="18" charset="2"/>
              <a:buChar char=""/>
            </a:pPr>
            <a:r>
              <a:rPr lang="en-US" sz="1800" b="1" dirty="0" smtClean="0"/>
              <a:t>Core based on the five CT Director Credential competency areas:</a:t>
            </a:r>
            <a:r>
              <a:rPr lang="en-US" sz="1800" dirty="0" smtClean="0"/>
              <a:t> Administration and Supervision, Leadership, Finance, Personnel, and Families and Community.</a:t>
            </a:r>
          </a:p>
          <a:p>
            <a:pPr eaLnBrk="1" hangingPunct="1">
              <a:spcAft>
                <a:spcPts val="600"/>
              </a:spcAft>
              <a:buClr>
                <a:schemeClr val="tx1"/>
              </a:buClr>
              <a:buFont typeface="Wingdings 2" pitchFamily="18" charset="2"/>
              <a:buChar char=""/>
            </a:pPr>
            <a:r>
              <a:rPr lang="en-US" sz="1800" b="1" dirty="0" smtClean="0"/>
              <a:t>Continued demand  </a:t>
            </a:r>
            <a:r>
              <a:rPr lang="en-US" sz="1800" dirty="0" smtClean="0"/>
              <a:t>for credit-coursework attributed to (1) DPH regulation for child care center directors, (2) NAEYC Accreditation education requirements,   (3) leadership turnover, and (4) awareness of the need for specialized education.  </a:t>
            </a:r>
          </a:p>
          <a:p>
            <a:pPr>
              <a:spcAft>
                <a:spcPts val="600"/>
              </a:spcAft>
              <a:buClr>
                <a:schemeClr val="tx1"/>
              </a:buClr>
            </a:pPr>
            <a:r>
              <a:rPr lang="en-US" sz="1800" dirty="0" smtClean="0"/>
              <a:t>FY 2011 participants: </a:t>
            </a:r>
            <a:r>
              <a:rPr lang="en-US" sz="1800" b="1" dirty="0" smtClean="0"/>
              <a:t>74% </a:t>
            </a:r>
            <a:r>
              <a:rPr lang="en-US" sz="1800" dirty="0" smtClean="0"/>
              <a:t>reported never having taken this course content prior to that point in their careers; </a:t>
            </a:r>
            <a:r>
              <a:rPr lang="en-US" sz="1800" b="1" dirty="0" smtClean="0"/>
              <a:t>67%</a:t>
            </a:r>
            <a:r>
              <a:rPr lang="en-US" sz="1800" dirty="0" smtClean="0"/>
              <a:t> had a baccalaureate degree or higher, with an additional </a:t>
            </a:r>
            <a:r>
              <a:rPr lang="en-US" sz="1800" b="1" dirty="0" smtClean="0"/>
              <a:t>23%</a:t>
            </a:r>
            <a:r>
              <a:rPr lang="en-US" sz="1800" dirty="0" smtClean="0"/>
              <a:t> having already earned an associate’s degree. </a:t>
            </a:r>
            <a:r>
              <a:rPr lang="en-US" sz="1800" b="1" u="sng" dirty="0" smtClean="0"/>
              <a:t>All</a:t>
            </a:r>
            <a:r>
              <a:rPr lang="en-US" sz="1800" dirty="0" smtClean="0"/>
              <a:t> participants previously had classroom teaching experience.   </a:t>
            </a:r>
          </a:p>
          <a:p>
            <a:pPr>
              <a:buClr>
                <a:schemeClr val="tx1"/>
              </a:buClr>
            </a:pPr>
            <a:r>
              <a:rPr lang="en-US" sz="1800" dirty="0" smtClean="0"/>
              <a:t> Offerings fill the </a:t>
            </a:r>
            <a:r>
              <a:rPr lang="en-US" sz="1800" b="1" dirty="0" smtClean="0"/>
              <a:t>gap between early childhood teacher preparation degree programs and leadership role content needs</a:t>
            </a:r>
            <a:r>
              <a:rPr lang="en-US" sz="1800" dirty="0" smtClean="0"/>
              <a:t>. </a:t>
            </a:r>
          </a:p>
        </p:txBody>
      </p:sp>
      <p:sp>
        <p:nvSpPr>
          <p:cNvPr id="4" name="Slide Number Placeholder 3"/>
          <p:cNvSpPr>
            <a:spLocks noGrp="1"/>
          </p:cNvSpPr>
          <p:nvPr>
            <p:ph type="sldNum" sz="quarter" idx="12"/>
          </p:nvPr>
        </p:nvSpPr>
        <p:spPr/>
        <p:txBody>
          <a:bodyPr/>
          <a:lstStyle/>
          <a:p>
            <a:pPr>
              <a:defRPr/>
            </a:pPr>
            <a:fld id="{1BDD9703-9E5D-4A39-A572-B889C6607945}" type="slidenum">
              <a:rPr lang="en-US"/>
              <a:pPr>
                <a:defRPr/>
              </a:pPr>
              <a:t>25</a:t>
            </a:fld>
            <a:endParaRPr lang="en-US"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chor="ctr" anchorCtr="0"/>
          <a:lstStyle/>
          <a:p>
            <a:pPr algn="ctr"/>
            <a:r>
              <a:rPr lang="en-US" sz="2400" b="1" dirty="0" smtClean="0">
                <a:solidFill>
                  <a:srgbClr val="0070C0"/>
                </a:solidFill>
              </a:rPr>
              <a:t>PROGRAM LEADERSHIP INITIATIVE</a:t>
            </a:r>
            <a:br>
              <a:rPr lang="en-US" sz="2400" b="1" dirty="0" smtClean="0">
                <a:solidFill>
                  <a:srgbClr val="0070C0"/>
                </a:solidFill>
              </a:rPr>
            </a:br>
            <a:r>
              <a:rPr lang="en-US" sz="2400" b="1" dirty="0" smtClean="0">
                <a:solidFill>
                  <a:srgbClr val="0070C0"/>
                </a:solidFill>
              </a:rPr>
              <a:t>TOTAL STUDENTS BY COMPETENCY AREA THRU FY11</a:t>
            </a:r>
            <a:endParaRPr lang="en-US" sz="2400" b="1" dirty="0">
              <a:solidFill>
                <a:srgbClr val="0070C0"/>
              </a:solidFill>
            </a:endParaRPr>
          </a:p>
        </p:txBody>
      </p:sp>
      <p:sp>
        <p:nvSpPr>
          <p:cNvPr id="4" name="Slide Number Placeholder 3"/>
          <p:cNvSpPr>
            <a:spLocks noGrp="1"/>
          </p:cNvSpPr>
          <p:nvPr>
            <p:ph type="sldNum" sz="quarter" idx="12"/>
          </p:nvPr>
        </p:nvSpPr>
        <p:spPr/>
        <p:txBody>
          <a:bodyPr/>
          <a:lstStyle/>
          <a:p>
            <a:pPr>
              <a:defRPr/>
            </a:pPr>
            <a:fld id="{5708A8A1-87E7-4F41-A9F7-E3A848793BAF}" type="slidenum">
              <a:rPr lang="en-US" smtClean="0"/>
              <a:pPr>
                <a:defRPr/>
              </a:pPr>
              <a:t>26</a:t>
            </a:fld>
            <a:endParaRPr lang="en-US" dirty="0"/>
          </a:p>
        </p:txBody>
      </p:sp>
      <p:graphicFrame>
        <p:nvGraphicFramePr>
          <p:cNvPr id="5" name="Content Placeholder 4"/>
          <p:cNvGraphicFramePr>
            <a:graphicFrameLocks noGrp="1"/>
          </p:cNvGraphicFramePr>
          <p:nvPr>
            <p:ph idx="1"/>
          </p:nvPr>
        </p:nvGraphicFramePr>
        <p:xfrm>
          <a:off x="457200" y="1524001"/>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685800"/>
            <a:ext cx="8077200" cy="1143000"/>
          </a:xfrm>
        </p:spPr>
        <p:txBody>
          <a:bodyPr anchor="ctr" anchorCtr="0"/>
          <a:lstStyle/>
          <a:p>
            <a:pPr algn="ctr"/>
            <a:r>
              <a:rPr lang="en-US" sz="2400" b="1" dirty="0" smtClean="0">
                <a:solidFill>
                  <a:srgbClr val="0070C0"/>
                </a:solidFill>
              </a:rPr>
              <a:t>PROGRAM LEADERSHIP INITIATIVE</a:t>
            </a:r>
            <a:r>
              <a:rPr lang="en-US" sz="2400" dirty="0" smtClean="0">
                <a:solidFill>
                  <a:srgbClr val="0070C0"/>
                </a:solidFill>
              </a:rPr>
              <a:t/>
            </a:r>
            <a:br>
              <a:rPr lang="en-US" sz="2400" dirty="0" smtClean="0">
                <a:solidFill>
                  <a:srgbClr val="0070C0"/>
                </a:solidFill>
              </a:rPr>
            </a:br>
            <a:r>
              <a:rPr lang="en-US" sz="2400" b="1" dirty="0" smtClean="0">
                <a:solidFill>
                  <a:srgbClr val="0070C0"/>
                </a:solidFill>
              </a:rPr>
              <a:t>TOTAL STUDENT PROGRESS IN TOTAL </a:t>
            </a:r>
            <a:br>
              <a:rPr lang="en-US" sz="2400" b="1" dirty="0" smtClean="0">
                <a:solidFill>
                  <a:srgbClr val="0070C0"/>
                </a:solidFill>
              </a:rPr>
            </a:br>
            <a:r>
              <a:rPr lang="en-US" sz="2400" b="1" dirty="0" smtClean="0">
                <a:solidFill>
                  <a:srgbClr val="0070C0"/>
                </a:solidFill>
              </a:rPr>
              <a:t>THRU FY11 FOR ALL CLASSES</a:t>
            </a:r>
            <a:endParaRPr lang="en-US" sz="2400" dirty="0" smtClean="0">
              <a:solidFill>
                <a:srgbClr val="0070C0"/>
              </a:solidFill>
            </a:endParaRPr>
          </a:p>
        </p:txBody>
      </p:sp>
      <p:sp>
        <p:nvSpPr>
          <p:cNvPr id="4" name="Slide Number Placeholder 3"/>
          <p:cNvSpPr>
            <a:spLocks noGrp="1"/>
          </p:cNvSpPr>
          <p:nvPr>
            <p:ph type="sldNum" sz="quarter" idx="12"/>
          </p:nvPr>
        </p:nvSpPr>
        <p:spPr/>
        <p:txBody>
          <a:bodyPr/>
          <a:lstStyle/>
          <a:p>
            <a:pPr>
              <a:defRPr/>
            </a:pPr>
            <a:fld id="{ABE8AFF9-844B-4D0D-9A17-1241F04481A5}" type="slidenum">
              <a:rPr lang="en-US" smtClean="0"/>
              <a:pPr>
                <a:defRPr/>
              </a:pPr>
              <a:t>27</a:t>
            </a:fld>
            <a:endParaRPr lang="en-US" dirty="0"/>
          </a:p>
        </p:txBody>
      </p:sp>
      <p:graphicFrame>
        <p:nvGraphicFramePr>
          <p:cNvPr id="9" name="Content Placeholder 8"/>
          <p:cNvGraphicFramePr>
            <a:graphicFrameLocks noGrp="1"/>
          </p:cNvGraphicFramePr>
          <p:nvPr>
            <p:ph idx="1"/>
          </p:nvPr>
        </p:nvGraphicFramePr>
        <p:xfrm>
          <a:off x="457200" y="1752600"/>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685800"/>
            <a:ext cx="8153400" cy="1066800"/>
          </a:xfrm>
        </p:spPr>
        <p:txBody>
          <a:bodyPr anchor="ctr" anchorCtr="0"/>
          <a:lstStyle/>
          <a:p>
            <a:pPr algn="ctr">
              <a:defRPr/>
            </a:pPr>
            <a:r>
              <a:rPr lang="en-US" sz="2400" b="1" dirty="0" smtClean="0">
                <a:solidFill>
                  <a:schemeClr val="accent1"/>
                </a:solidFill>
              </a:rPr>
              <a:t>ACCREDITATION FACILITATION PROJECT</a:t>
            </a:r>
            <a:br>
              <a:rPr lang="en-US" sz="2400" b="1" dirty="0" smtClean="0">
                <a:solidFill>
                  <a:schemeClr val="accent1"/>
                </a:solidFill>
              </a:rPr>
            </a:br>
            <a:r>
              <a:rPr lang="en-US" sz="2000" b="1" dirty="0" smtClean="0">
                <a:solidFill>
                  <a:schemeClr val="accent1"/>
                </a:solidFill>
              </a:rPr>
              <a:t>STATEWIDE PROGRAM IMPROVEMENT SUPPORT</a:t>
            </a:r>
            <a:br>
              <a:rPr lang="en-US" sz="2000" b="1" dirty="0" smtClean="0">
                <a:solidFill>
                  <a:schemeClr val="accent1"/>
                </a:solidFill>
              </a:rPr>
            </a:br>
            <a:r>
              <a:rPr lang="en-US" sz="2000" b="1" dirty="0" smtClean="0">
                <a:solidFill>
                  <a:schemeClr val="accent1"/>
                </a:solidFill>
              </a:rPr>
              <a:t>VIA OFFICE +6 REGIONAL FACILITATION OFFICES</a:t>
            </a:r>
          </a:p>
        </p:txBody>
      </p:sp>
      <p:sp>
        <p:nvSpPr>
          <p:cNvPr id="3" name="Content Placeholder 2"/>
          <p:cNvSpPr>
            <a:spLocks noGrp="1"/>
          </p:cNvSpPr>
          <p:nvPr>
            <p:ph idx="1"/>
          </p:nvPr>
        </p:nvSpPr>
        <p:spPr>
          <a:xfrm>
            <a:off x="1066800" y="1905000"/>
            <a:ext cx="6934200" cy="2209800"/>
          </a:xfrm>
        </p:spPr>
        <p:txBody>
          <a:bodyPr numCol="1">
            <a:noAutofit/>
          </a:bodyPr>
          <a:lstStyle/>
          <a:p>
            <a:pPr marL="0">
              <a:defRPr/>
            </a:pPr>
            <a:r>
              <a:rPr lang="en-US" sz="2000" b="1" dirty="0" smtClean="0"/>
              <a:t>North Central</a:t>
            </a:r>
            <a:r>
              <a:rPr lang="en-US" sz="2000" dirty="0" smtClean="0"/>
              <a:t>:  HAEYC (Sandy Fowler &amp; Wendy McGrath)</a:t>
            </a:r>
          </a:p>
          <a:p>
            <a:pPr marL="0">
              <a:defRPr/>
            </a:pPr>
            <a:r>
              <a:rPr lang="en-US" sz="2000" b="1" dirty="0" smtClean="0"/>
              <a:t>South Central</a:t>
            </a:r>
            <a:r>
              <a:rPr lang="en-US" sz="2000" dirty="0" smtClean="0"/>
              <a:t>:  Gateway ( Carol Annette)</a:t>
            </a:r>
          </a:p>
          <a:p>
            <a:pPr marL="0">
              <a:defRPr/>
            </a:pPr>
            <a:r>
              <a:rPr lang="en-US" sz="2000" b="1" dirty="0" smtClean="0"/>
              <a:t>South East</a:t>
            </a:r>
            <a:r>
              <a:rPr lang="en-US" sz="2000" dirty="0" smtClean="0"/>
              <a:t>:  LEARN (Michele Pearson)</a:t>
            </a:r>
          </a:p>
          <a:p>
            <a:pPr marL="0">
              <a:defRPr/>
            </a:pPr>
            <a:r>
              <a:rPr lang="en-US" sz="2000" b="1" dirty="0" smtClean="0"/>
              <a:t>North East:  </a:t>
            </a:r>
            <a:r>
              <a:rPr lang="en-US" sz="2000" dirty="0" smtClean="0"/>
              <a:t> EASTCONN (Debra Stipe)</a:t>
            </a:r>
          </a:p>
          <a:p>
            <a:pPr marL="0">
              <a:defRPr/>
            </a:pPr>
            <a:r>
              <a:rPr lang="en-US" sz="2000" b="1" dirty="0" smtClean="0"/>
              <a:t>Northwest</a:t>
            </a:r>
            <a:r>
              <a:rPr lang="en-US" sz="2000" dirty="0" smtClean="0"/>
              <a:t>:  Education Connection  (Kristen Kennen)</a:t>
            </a:r>
          </a:p>
          <a:p>
            <a:pPr marL="0">
              <a:defRPr/>
            </a:pPr>
            <a:r>
              <a:rPr lang="en-US" sz="2000" b="1" dirty="0" smtClean="0"/>
              <a:t>Southwest</a:t>
            </a:r>
            <a:r>
              <a:rPr lang="en-US" sz="2000" dirty="0" smtClean="0"/>
              <a:t>:  Education Connection (Donna Delohery)</a:t>
            </a:r>
            <a:endParaRPr lang="en-US" sz="2000" dirty="0"/>
          </a:p>
        </p:txBody>
      </p:sp>
      <p:sp>
        <p:nvSpPr>
          <p:cNvPr id="4" name="Slide Number Placeholder 3"/>
          <p:cNvSpPr>
            <a:spLocks noGrp="1"/>
          </p:cNvSpPr>
          <p:nvPr>
            <p:ph type="sldNum" sz="quarter" idx="12"/>
          </p:nvPr>
        </p:nvSpPr>
        <p:spPr/>
        <p:txBody>
          <a:bodyPr/>
          <a:lstStyle/>
          <a:p>
            <a:pPr>
              <a:defRPr/>
            </a:pPr>
            <a:fld id="{32F83653-3E0B-4E49-BDF4-F25BCDEAF392}" type="slidenum">
              <a:rPr lang="en-US" smtClean="0"/>
              <a:pPr>
                <a:defRPr/>
              </a:pPr>
              <a:t>28</a:t>
            </a:fld>
            <a:endParaRPr lang="en-US" dirty="0"/>
          </a:p>
        </p:txBody>
      </p:sp>
      <p:pic>
        <p:nvPicPr>
          <p:cNvPr id="6" name="Picture 4" descr="Picture3.jpg"/>
          <p:cNvPicPr>
            <a:picLocks noChangeAspect="1"/>
          </p:cNvPicPr>
          <p:nvPr/>
        </p:nvPicPr>
        <p:blipFill>
          <a:blip r:embed="rId3" cstate="print"/>
          <a:srcRect/>
          <a:stretch>
            <a:fillRect/>
          </a:stretch>
        </p:blipFill>
        <p:spPr bwMode="auto">
          <a:xfrm>
            <a:off x="990600" y="1905000"/>
            <a:ext cx="7010400" cy="415405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04850"/>
            <a:ext cx="8229600" cy="514350"/>
          </a:xfrm>
        </p:spPr>
        <p:txBody>
          <a:bodyPr anchor="ctr" anchorCtr="0"/>
          <a:lstStyle/>
          <a:p>
            <a:pPr algn="ctr"/>
            <a:r>
              <a:rPr lang="en-US" sz="2400" b="1" dirty="0" smtClean="0">
                <a:solidFill>
                  <a:schemeClr val="accent1"/>
                </a:solidFill>
              </a:rPr>
              <a:t>NAEYC PROGRAM ACCREDITATION </a:t>
            </a:r>
            <a:endParaRPr lang="en-US" b="1" dirty="0" smtClean="0">
              <a:solidFill>
                <a:schemeClr val="accent1"/>
              </a:solidFill>
            </a:endParaRPr>
          </a:p>
        </p:txBody>
      </p:sp>
      <p:sp>
        <p:nvSpPr>
          <p:cNvPr id="4" name="Slide Number Placeholder 3"/>
          <p:cNvSpPr>
            <a:spLocks noGrp="1"/>
          </p:cNvSpPr>
          <p:nvPr>
            <p:ph type="sldNum" sz="quarter" idx="12"/>
          </p:nvPr>
        </p:nvSpPr>
        <p:spPr/>
        <p:txBody>
          <a:bodyPr/>
          <a:lstStyle/>
          <a:p>
            <a:pPr>
              <a:defRPr/>
            </a:pPr>
            <a:fld id="{6BEDC6CE-D3C2-4824-95DA-534E84ED9535}" type="slidenum">
              <a:rPr lang="en-US" smtClean="0"/>
              <a:pPr>
                <a:defRPr/>
              </a:pPr>
              <a:t>29</a:t>
            </a:fld>
            <a:endParaRPr lang="en-US" dirty="0"/>
          </a:p>
        </p:txBody>
      </p:sp>
      <p:pic>
        <p:nvPicPr>
          <p:cNvPr id="5" name="Picture 10"/>
          <p:cNvPicPr>
            <a:picLocks noGrp="1" noChangeAspect="1" noChangeArrowheads="1"/>
          </p:cNvPicPr>
          <p:nvPr>
            <p:ph idx="1"/>
          </p:nvPr>
        </p:nvPicPr>
        <p:blipFill>
          <a:blip r:embed="rId3" cstate="print"/>
          <a:srcRect/>
          <a:stretch>
            <a:fillRect/>
          </a:stretch>
        </p:blipFill>
        <p:spPr>
          <a:xfrm>
            <a:off x="1600200" y="2362200"/>
            <a:ext cx="5715000" cy="3657600"/>
          </a:xfrm>
          <a:noFill/>
        </p:spPr>
      </p:pic>
      <p:sp>
        <p:nvSpPr>
          <p:cNvPr id="6" name="Rectangle 5"/>
          <p:cNvSpPr/>
          <p:nvPr/>
        </p:nvSpPr>
        <p:spPr>
          <a:xfrm>
            <a:off x="457200" y="1524000"/>
            <a:ext cx="8229600" cy="707886"/>
          </a:xfrm>
          <a:prstGeom prst="rect">
            <a:avLst/>
          </a:prstGeom>
        </p:spPr>
        <p:txBody>
          <a:bodyPr wrap="square">
            <a:spAutoFit/>
          </a:bodyPr>
          <a:lstStyle/>
          <a:p>
            <a:pPr>
              <a:defRPr/>
            </a:pPr>
            <a:r>
              <a:rPr lang="en-US" sz="2000" dirty="0">
                <a:latin typeface="Times New Roman" pitchFamily="18" charset="0"/>
                <a:cs typeface="Times New Roman" pitchFamily="18" charset="0"/>
              </a:rPr>
              <a:t>CT in ranked third in the country for most NAEYC  Accredited centers behind California and Massachusetts  and  first in per capita </a:t>
            </a:r>
            <a:r>
              <a:rPr lang="en-US" sz="2000" dirty="0" smtClean="0">
                <a:latin typeface="Times New Roman" pitchFamily="18" charset="0"/>
                <a:cs typeface="Times New Roman" pitchFamily="18" charset="0"/>
              </a:rPr>
              <a:t>state.</a:t>
            </a:r>
            <a:endParaRPr lang="en-US" sz="20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685800"/>
            <a:ext cx="7467600" cy="609600"/>
          </a:xfrm>
        </p:spPr>
        <p:txBody>
          <a:bodyPr anchor="ctr" anchorCtr="0">
            <a:normAutofit/>
          </a:bodyPr>
          <a:lstStyle/>
          <a:p>
            <a:pPr algn="ctr" eaLnBrk="1" hangingPunct="1"/>
            <a:r>
              <a:rPr lang="en-US" sz="2400" b="1" dirty="0" smtClean="0">
                <a:solidFill>
                  <a:schemeClr val="accent1"/>
                </a:solidFill>
              </a:rPr>
              <a:t>CONNECTICUT CHARTS-A-COURSE (CCAC) </a:t>
            </a:r>
            <a:endParaRPr lang="en-US" sz="2400" dirty="0" smtClean="0"/>
          </a:p>
        </p:txBody>
      </p:sp>
      <p:sp>
        <p:nvSpPr>
          <p:cNvPr id="6147" name="Rectangle 3"/>
          <p:cNvSpPr>
            <a:spLocks noGrp="1" noChangeArrowheads="1"/>
          </p:cNvSpPr>
          <p:nvPr>
            <p:ph idx="1"/>
          </p:nvPr>
        </p:nvSpPr>
        <p:spPr>
          <a:xfrm>
            <a:off x="457200" y="1600200"/>
            <a:ext cx="7696200" cy="4495800"/>
          </a:xfrm>
        </p:spPr>
        <p:txBody>
          <a:bodyPr/>
          <a:lstStyle/>
          <a:p>
            <a:pPr>
              <a:defRPr/>
            </a:pPr>
            <a:r>
              <a:rPr lang="en-US" sz="2200" dirty="0" smtClean="0">
                <a:latin typeface="Times New Roman" pitchFamily="18" charset="0"/>
                <a:cs typeface="Times New Roman" pitchFamily="18" charset="0"/>
              </a:rPr>
              <a:t>Funded through the </a:t>
            </a:r>
            <a:r>
              <a:rPr lang="en-US" sz="2200" b="1" dirty="0" smtClean="0">
                <a:latin typeface="Times New Roman" pitchFamily="18" charset="0"/>
                <a:cs typeface="Times New Roman" pitchFamily="18" charset="0"/>
              </a:rPr>
              <a:t>Department of Social Services (DSS)  </a:t>
            </a:r>
            <a:r>
              <a:rPr lang="en-US" sz="2200" dirty="0" smtClean="0">
                <a:latin typeface="Times New Roman" pitchFamily="18" charset="0"/>
                <a:cs typeface="Times New Roman" pitchFamily="18" charset="0"/>
              </a:rPr>
              <a:t>in collaboration with</a:t>
            </a:r>
            <a:r>
              <a:rPr lang="en-US" sz="2200" b="1" dirty="0" smtClean="0">
                <a:latin typeface="Times New Roman" pitchFamily="18" charset="0"/>
                <a:cs typeface="Times New Roman" pitchFamily="18" charset="0"/>
              </a:rPr>
              <a:t> Connecticut State Colleges and Universities (ConnSCU)  Board of Regents for Higher Education</a:t>
            </a:r>
            <a:r>
              <a:rPr lang="en-US" sz="2200" dirty="0" smtClean="0">
                <a:latin typeface="Times New Roman" pitchFamily="18" charset="0"/>
                <a:cs typeface="Times New Roman" pitchFamily="18" charset="0"/>
              </a:rPr>
              <a:t>.   </a:t>
            </a:r>
          </a:p>
          <a:p>
            <a:pPr>
              <a:defRPr/>
            </a:pPr>
            <a:r>
              <a:rPr lang="en-US" sz="2200" dirty="0" smtClean="0">
                <a:latin typeface="Times New Roman" pitchFamily="18" charset="0"/>
                <a:cs typeface="Times New Roman" pitchFamily="18" charset="0"/>
              </a:rPr>
              <a:t>The goal of Connecticut Charts-A-Course (CCAC)  is  to help </a:t>
            </a:r>
            <a:r>
              <a:rPr lang="en-US" sz="2200" b="1" dirty="0" smtClean="0">
                <a:latin typeface="Times New Roman" pitchFamily="18" charset="0"/>
                <a:cs typeface="Times New Roman" pitchFamily="18" charset="0"/>
              </a:rPr>
              <a:t>increase the quality of the early care and education workforce  and the programs in which they work</a:t>
            </a:r>
            <a:r>
              <a:rPr lang="en-US" sz="2200" dirty="0" smtClean="0">
                <a:latin typeface="Times New Roman" pitchFamily="18" charset="0"/>
                <a:cs typeface="Times New Roman" pitchFamily="18" charset="0"/>
              </a:rPr>
              <a:t>; by providing scholarships  and access to  training and  higher education for staff at all levels,  program accreditation support, and a career ladder specific to the field with articulated pathways  toward degrees and credentials within higher education. </a:t>
            </a:r>
            <a:endParaRPr lang="en-US" sz="2200" dirty="0" smtClean="0"/>
          </a:p>
        </p:txBody>
      </p:sp>
      <p:sp>
        <p:nvSpPr>
          <p:cNvPr id="2" name="Slide Number Placeholder 5"/>
          <p:cNvSpPr>
            <a:spLocks noGrp="1"/>
          </p:cNvSpPr>
          <p:nvPr>
            <p:ph type="sldNum" sz="quarter" idx="12"/>
          </p:nvPr>
        </p:nvSpPr>
        <p:spPr/>
        <p:txBody>
          <a:bodyPr/>
          <a:lstStyle/>
          <a:p>
            <a:pPr>
              <a:defRPr/>
            </a:pPr>
            <a:fld id="{F451E463-104C-4C14-8CD2-6C68900E9914}" type="slidenum">
              <a:rPr lang="en-US"/>
              <a:pPr>
                <a:defRPr/>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 </a:t>
            </a:r>
          </a:p>
        </p:txBody>
      </p:sp>
      <p:sp>
        <p:nvSpPr>
          <p:cNvPr id="4" name="Slide Number Placeholder 3"/>
          <p:cNvSpPr>
            <a:spLocks noGrp="1"/>
          </p:cNvSpPr>
          <p:nvPr>
            <p:ph type="sldNum" sz="quarter" idx="12"/>
          </p:nvPr>
        </p:nvSpPr>
        <p:spPr/>
        <p:txBody>
          <a:bodyPr/>
          <a:lstStyle/>
          <a:p>
            <a:pPr>
              <a:defRPr/>
            </a:pPr>
            <a:fld id="{20D9BFAF-AB67-4A05-83DA-35D3AC2D56EF}" type="slidenum">
              <a:rPr lang="en-US" smtClean="0"/>
              <a:pPr>
                <a:defRPr/>
              </a:pPr>
              <a:t>30</a:t>
            </a:fld>
            <a:endParaRPr lang="en-US" dirty="0"/>
          </a:p>
        </p:txBody>
      </p:sp>
      <p:graphicFrame>
        <p:nvGraphicFramePr>
          <p:cNvPr id="5" name="Content Placeholder 4"/>
          <p:cNvGraphicFramePr>
            <a:graphicFrameLocks noGrp="1"/>
          </p:cNvGraphicFramePr>
          <p:nvPr>
            <p:ph idx="1"/>
          </p:nvPr>
        </p:nvGraphicFramePr>
        <p:xfrm>
          <a:off x="457200" y="685800"/>
          <a:ext cx="8229600" cy="56388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p:spPr>
        <p:txBody>
          <a:bodyPr/>
          <a:lstStyle/>
          <a:p>
            <a:pPr algn="ctr">
              <a:defRPr/>
            </a:pPr>
            <a:r>
              <a:rPr lang="en-US" sz="2000" b="1" dirty="0" smtClean="0"/>
              <a:t> </a:t>
            </a:r>
            <a:r>
              <a:rPr lang="en-US" sz="2400" b="1" dirty="0" smtClean="0">
                <a:solidFill>
                  <a:schemeClr val="accent2">
                    <a:lumMod val="75000"/>
                  </a:schemeClr>
                </a:solidFill>
              </a:rPr>
              <a:t>ACCESS AND OUTREACH RESOURCES AND TOOLS</a:t>
            </a:r>
            <a:endParaRPr lang="en-US" sz="2400" b="1" dirty="0">
              <a:solidFill>
                <a:schemeClr val="accent2">
                  <a:lumMod val="75000"/>
                </a:schemeClr>
              </a:solidFill>
            </a:endParaRPr>
          </a:p>
        </p:txBody>
      </p:sp>
      <p:sp>
        <p:nvSpPr>
          <p:cNvPr id="23555" name="Content Placeholder 2"/>
          <p:cNvSpPr>
            <a:spLocks noGrp="1"/>
          </p:cNvSpPr>
          <p:nvPr>
            <p:ph idx="1"/>
          </p:nvPr>
        </p:nvSpPr>
        <p:spPr>
          <a:xfrm>
            <a:off x="457200" y="1447800"/>
            <a:ext cx="8229600" cy="4465637"/>
          </a:xfrm>
        </p:spPr>
        <p:txBody>
          <a:bodyPr/>
          <a:lstStyle/>
          <a:p>
            <a:r>
              <a:rPr lang="en-US" sz="2200" b="1" dirty="0" smtClean="0">
                <a:latin typeface="Times New Roman" pitchFamily="18" charset="0"/>
                <a:cs typeface="Times New Roman" pitchFamily="18" charset="0"/>
              </a:rPr>
              <a:t>Pilot  project between NAEYC and CCAC Accreditation Facilitation Project</a:t>
            </a:r>
          </a:p>
          <a:p>
            <a:r>
              <a:rPr lang="en-US" sz="2200" b="1" dirty="0" smtClean="0">
                <a:latin typeface="Times New Roman" pitchFamily="18" charset="0"/>
                <a:cs typeface="Times New Roman" pitchFamily="18" charset="0"/>
              </a:rPr>
              <a:t>“ Program Calculator  and  Classroom  Scheduler”   </a:t>
            </a:r>
            <a:r>
              <a:rPr lang="en-US" sz="2200" dirty="0" smtClean="0">
                <a:latin typeface="Times New Roman" pitchFamily="18" charset="0"/>
                <a:cs typeface="Times New Roman" pitchFamily="18" charset="0"/>
              </a:rPr>
              <a:t>as Registry tool to manage verified  information needed for the reporting of staff qualifications  to NAEYC as part of program  accreditation </a:t>
            </a:r>
          </a:p>
          <a:p>
            <a:r>
              <a:rPr lang="en-US" sz="2200" dirty="0" smtClean="0">
                <a:latin typeface="Times New Roman" pitchFamily="18" charset="0"/>
                <a:cs typeface="Times New Roman" pitchFamily="18" charset="0"/>
              </a:rPr>
              <a:t>Streamlines the documentation process  for both the program and NAEYC; provides more robust data for CT </a:t>
            </a:r>
          </a:p>
          <a:p>
            <a:r>
              <a:rPr lang="en-US" sz="2200" dirty="0" smtClean="0">
                <a:latin typeface="Times New Roman" pitchFamily="18" charset="0"/>
                <a:cs typeface="Times New Roman" pitchFamily="18" charset="0"/>
              </a:rPr>
              <a:t>Registry becomes a resource and planning tool  for program  improvement </a:t>
            </a:r>
          </a:p>
          <a:p>
            <a:r>
              <a:rPr lang="en-US" sz="2200" dirty="0" smtClean="0">
                <a:latin typeface="Times New Roman" pitchFamily="18" charset="0"/>
                <a:cs typeface="Times New Roman" pitchFamily="18" charset="0"/>
              </a:rPr>
              <a:t>Provides a web-enabled tool to help programs establish readiness for accreditation in the area of staff qualifications.</a:t>
            </a:r>
          </a:p>
          <a:p>
            <a:r>
              <a:rPr lang="en-US" sz="2200" dirty="0" smtClean="0">
                <a:latin typeface="Times New Roman" pitchFamily="18" charset="0"/>
                <a:cs typeface="Times New Roman" pitchFamily="18" charset="0"/>
              </a:rPr>
              <a:t>Here’s  how it works…</a:t>
            </a:r>
          </a:p>
        </p:txBody>
      </p:sp>
      <p:sp>
        <p:nvSpPr>
          <p:cNvPr id="4" name="Slide Number Placeholder 3"/>
          <p:cNvSpPr>
            <a:spLocks noGrp="1"/>
          </p:cNvSpPr>
          <p:nvPr>
            <p:ph type="sldNum" sz="quarter" idx="12"/>
          </p:nvPr>
        </p:nvSpPr>
        <p:spPr/>
        <p:txBody>
          <a:bodyPr/>
          <a:lstStyle/>
          <a:p>
            <a:pPr>
              <a:defRPr/>
            </a:pPr>
            <a:fld id="{C775B593-68D2-45FE-B2F8-D3262E97B881}" type="slidenum">
              <a:rPr lang="en-US" smtClean="0"/>
              <a:pPr>
                <a:defRPr/>
              </a:pPr>
              <a:t>31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anim calcmode="lin" valueType="num">
                                      <p:cBhvr additive="base">
                                        <p:cTn id="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838200"/>
            <a:ext cx="8229600" cy="1143000"/>
          </a:xfrm>
        </p:spPr>
        <p:txBody>
          <a:bodyPr/>
          <a:lstStyle/>
          <a:p>
            <a:pPr algn="ctr"/>
            <a:r>
              <a:rPr lang="en-US" sz="2400" b="1" dirty="0" smtClean="0">
                <a:solidFill>
                  <a:srgbClr val="0070C0"/>
                </a:solidFill>
              </a:rPr>
              <a:t>CONNECTICUT CHARTS-A-COURSE</a:t>
            </a:r>
            <a:br>
              <a:rPr lang="en-US" sz="2400" b="1" dirty="0" smtClean="0">
                <a:solidFill>
                  <a:srgbClr val="0070C0"/>
                </a:solidFill>
              </a:rPr>
            </a:br>
            <a:r>
              <a:rPr lang="en-US" sz="2400" b="1" dirty="0" smtClean="0">
                <a:solidFill>
                  <a:srgbClr val="0070C0"/>
                </a:solidFill>
              </a:rPr>
              <a:t>Funding Allocation: </a:t>
            </a:r>
            <a:r>
              <a:rPr lang="en-US" sz="2400" dirty="0" smtClean="0">
                <a:solidFill>
                  <a:srgbClr val="0070C0"/>
                </a:solidFill>
              </a:rPr>
              <a:t> </a:t>
            </a:r>
            <a:r>
              <a:rPr lang="en-US" sz="2400" b="1" dirty="0" smtClean="0">
                <a:solidFill>
                  <a:srgbClr val="0070C0"/>
                </a:solidFill>
              </a:rPr>
              <a:t>SFY 2010-2012</a:t>
            </a:r>
            <a:br>
              <a:rPr lang="en-US" sz="2400" b="1" dirty="0" smtClean="0">
                <a:solidFill>
                  <a:srgbClr val="0070C0"/>
                </a:solidFill>
              </a:rPr>
            </a:br>
            <a:r>
              <a:rPr lang="en-US" sz="2400" b="1" dirty="0" smtClean="0">
                <a:solidFill>
                  <a:srgbClr val="0070C0"/>
                </a:solidFill>
              </a:rPr>
              <a:t> $2,645,687 </a:t>
            </a:r>
          </a:p>
        </p:txBody>
      </p:sp>
      <p:sp>
        <p:nvSpPr>
          <p:cNvPr id="8195" name="Content Placeholder 2"/>
          <p:cNvSpPr>
            <a:spLocks noGrp="1"/>
          </p:cNvSpPr>
          <p:nvPr>
            <p:ph idx="1"/>
          </p:nvPr>
        </p:nvSpPr>
        <p:spPr>
          <a:xfrm>
            <a:off x="457200" y="2209800"/>
            <a:ext cx="8229600" cy="3886200"/>
          </a:xfrm>
        </p:spPr>
        <p:txBody>
          <a:bodyPr/>
          <a:lstStyle/>
          <a:p>
            <a:pPr>
              <a:buFont typeface="Wingdings 2" pitchFamily="18" charset="2"/>
              <a:buNone/>
            </a:pPr>
            <a:r>
              <a:rPr lang="en-US" sz="2200" b="1" dirty="0" smtClean="0">
                <a:latin typeface="Times New Roman" pitchFamily="18" charset="0"/>
                <a:cs typeface="Times New Roman" pitchFamily="18" charset="0"/>
              </a:rPr>
              <a:t>Annually  supports these major components: </a:t>
            </a:r>
          </a:p>
          <a:p>
            <a:pPr algn="ctr">
              <a:buFont typeface="Wingdings 2" pitchFamily="18" charset="2"/>
              <a:buNone/>
            </a:pPr>
            <a:endParaRPr lang="en-US" sz="800" dirty="0" smtClean="0">
              <a:latin typeface="Times New Roman" pitchFamily="18" charset="0"/>
              <a:cs typeface="Times New Roman" pitchFamily="18" charset="0"/>
            </a:endParaRPr>
          </a:p>
          <a:p>
            <a:pPr marL="565150">
              <a:spcAft>
                <a:spcPts val="600"/>
              </a:spcAft>
            </a:pPr>
            <a:r>
              <a:rPr lang="en-US" sz="2200" dirty="0" smtClean="0">
                <a:latin typeface="Times New Roman" pitchFamily="18" charset="0"/>
                <a:cs typeface="Times New Roman" pitchFamily="18" charset="0"/>
              </a:rPr>
              <a:t>Scholarship Assistance Program</a:t>
            </a:r>
          </a:p>
          <a:p>
            <a:pPr marL="565150">
              <a:spcAft>
                <a:spcPts val="600"/>
              </a:spcAft>
            </a:pPr>
            <a:r>
              <a:rPr lang="en-US" sz="2200" dirty="0" smtClean="0">
                <a:latin typeface="Times New Roman" pitchFamily="18" charset="0"/>
                <a:cs typeface="Times New Roman" pitchFamily="18" charset="0"/>
              </a:rPr>
              <a:t>Professional Registry   </a:t>
            </a:r>
          </a:p>
          <a:p>
            <a:pPr marL="565150">
              <a:spcAft>
                <a:spcPts val="600"/>
              </a:spcAft>
            </a:pPr>
            <a:r>
              <a:rPr lang="en-US" sz="2200" dirty="0" smtClean="0">
                <a:latin typeface="Times New Roman" pitchFamily="18" charset="0"/>
                <a:cs typeface="Times New Roman" pitchFamily="18" charset="0"/>
              </a:rPr>
              <a:t>6 Regional Accreditation  Facilitation Projects (AFP)</a:t>
            </a:r>
          </a:p>
          <a:p>
            <a:pPr marL="565150">
              <a:spcAft>
                <a:spcPts val="600"/>
              </a:spcAft>
            </a:pPr>
            <a:r>
              <a:rPr lang="en-US" sz="2200" dirty="0" smtClean="0">
                <a:latin typeface="Times New Roman" pitchFamily="18" charset="0"/>
                <a:cs typeface="Times New Roman" pitchFamily="18" charset="0"/>
              </a:rPr>
              <a:t>Training Program in Child Development (TPCD)</a:t>
            </a:r>
          </a:p>
          <a:p>
            <a:pPr marL="565150">
              <a:spcAft>
                <a:spcPts val="600"/>
              </a:spcAft>
            </a:pPr>
            <a:r>
              <a:rPr lang="en-US" sz="28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TART Education Bonus Program</a:t>
            </a:r>
          </a:p>
          <a:p>
            <a:pPr marL="565150">
              <a:spcAft>
                <a:spcPts val="600"/>
              </a:spcAft>
            </a:pPr>
            <a:r>
              <a:rPr lang="en-US" sz="2200" dirty="0" smtClean="0">
                <a:latin typeface="Times New Roman" pitchFamily="18" charset="0"/>
                <a:cs typeface="Times New Roman" pitchFamily="18" charset="0"/>
              </a:rPr>
              <a:t>Program Leadership Education and Training </a:t>
            </a:r>
          </a:p>
          <a:p>
            <a:pPr marL="565150"/>
            <a:r>
              <a:rPr lang="en-US" sz="2200" dirty="0" smtClean="0">
                <a:latin typeface="Times New Roman" pitchFamily="18" charset="0"/>
                <a:cs typeface="Times New Roman" pitchFamily="18" charset="0"/>
              </a:rPr>
              <a:t>Career Counseling (English and Spanish)</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5CEC80A-4C48-465A-BA90-DA6107588C22}" type="slidenum">
              <a:rPr lang="en-US" smtClean="0"/>
              <a:pPr>
                <a:defRPr/>
              </a:pPr>
              <a:t>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17" dur="500"/>
                                        <p:tgtEl>
                                          <p:spTgt spid="8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22" dur="500"/>
                                        <p:tgtEl>
                                          <p:spTgt spid="81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27" dur="500"/>
                                        <p:tgtEl>
                                          <p:spTgt spid="81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32" dur="500"/>
                                        <p:tgtEl>
                                          <p:spTgt spid="819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37" dur="500"/>
                                        <p:tgtEl>
                                          <p:spTgt spid="819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195">
                                            <p:txEl>
                                              <p:pRg st="8" end="8"/>
                                            </p:txEl>
                                          </p:spTgt>
                                        </p:tgtEl>
                                        <p:attrNameLst>
                                          <p:attrName>style.visibility</p:attrName>
                                        </p:attrNameLst>
                                      </p:cBhvr>
                                      <p:to>
                                        <p:strVal val="visible"/>
                                      </p:to>
                                    </p:set>
                                    <p:animEffect transition="in" filter="checkerboard(across)">
                                      <p:cBhvr>
                                        <p:cTn id="42"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chor="ctr" anchorCtr="0"/>
          <a:lstStyle/>
          <a:p>
            <a:pPr algn="ctr" eaLnBrk="1" hangingPunct="1"/>
            <a:r>
              <a:rPr lang="en-US" sz="2400" b="1" dirty="0" smtClean="0">
                <a:solidFill>
                  <a:schemeClr val="accent1"/>
                </a:solidFill>
              </a:rPr>
              <a:t>EARLY CHILDHOOD PROFESSIONAL DEVELOPMENT AND PROGRAM IMPROVEMENT SYSTEM COMPONENTS</a:t>
            </a:r>
            <a:br>
              <a:rPr lang="en-US" sz="2400" b="1" dirty="0" smtClean="0">
                <a:solidFill>
                  <a:schemeClr val="accent1"/>
                </a:solidFill>
              </a:rPr>
            </a:br>
            <a:r>
              <a:rPr lang="en-US" sz="2400" b="1" dirty="0" smtClean="0">
                <a:solidFill>
                  <a:schemeClr val="accent1"/>
                </a:solidFill>
              </a:rPr>
              <a:t>SYSTEMS COMPONENTS</a:t>
            </a:r>
            <a:endParaRPr lang="en-US" sz="2400" dirty="0" smtClean="0">
              <a:solidFill>
                <a:schemeClr val="accent1"/>
              </a:solidFill>
            </a:endParaRPr>
          </a:p>
        </p:txBody>
      </p:sp>
      <p:pic>
        <p:nvPicPr>
          <p:cNvPr id="7" name="Content Placeholder 6" descr="Core Knowledge Tree.png"/>
          <p:cNvPicPr>
            <a:picLocks noGrp="1" noChangeAspect="1"/>
          </p:cNvPicPr>
          <p:nvPr>
            <p:ph idx="1"/>
          </p:nvPr>
        </p:nvPicPr>
        <p:blipFill>
          <a:blip r:embed="rId3" cstate="print"/>
          <a:stretch>
            <a:fillRect/>
          </a:stretch>
        </p:blipFill>
        <p:spPr>
          <a:xfrm>
            <a:off x="838200" y="1828800"/>
            <a:ext cx="7239000" cy="4419600"/>
          </a:xfrm>
        </p:spPr>
      </p:pic>
      <p:sp>
        <p:nvSpPr>
          <p:cNvPr id="6146" name="Slide Number Placeholder 5"/>
          <p:cNvSpPr>
            <a:spLocks noGrp="1"/>
          </p:cNvSpPr>
          <p:nvPr>
            <p:ph type="sldNum" sz="quarter" idx="12"/>
          </p:nvPr>
        </p:nvSpPr>
        <p:spPr/>
        <p:txBody>
          <a:bodyPr/>
          <a:lstStyle/>
          <a:p>
            <a:pPr>
              <a:defRPr/>
            </a:pPr>
            <a:fld id="{EE9B8BCE-8053-45BB-AD0F-D8E3B9A03359}" type="slidenum">
              <a:rPr lang="en-US"/>
              <a:pPr>
                <a:defRPr/>
              </a:pPr>
              <a:t>5</a:t>
            </a:fld>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676400" y="609600"/>
            <a:ext cx="5791200" cy="438150"/>
          </a:xfrm>
        </p:spPr>
        <p:txBody>
          <a:bodyPr>
            <a:normAutofit/>
          </a:bodyPr>
          <a:lstStyle/>
          <a:p>
            <a:pPr algn="ctr" eaLnBrk="1" fontAlgn="auto" hangingPunct="1">
              <a:spcAft>
                <a:spcPts val="0"/>
              </a:spcAft>
              <a:defRPr/>
            </a:pPr>
            <a:r>
              <a:rPr lang="en-US" sz="2400" b="1" dirty="0" smtClean="0">
                <a:solidFill>
                  <a:schemeClr val="accent1"/>
                </a:solidFill>
              </a:rPr>
              <a:t>OVERVIEW OF PROGRAM </a:t>
            </a:r>
            <a:endParaRPr lang="en-US" sz="2400" b="1" cap="all" dirty="0" smtClean="0">
              <a:solidFill>
                <a:schemeClr val="accent1"/>
              </a:solidFill>
            </a:endParaRPr>
          </a:p>
        </p:txBody>
      </p:sp>
      <p:sp>
        <p:nvSpPr>
          <p:cNvPr id="10242" name="Slide Number Placeholder 5"/>
          <p:cNvSpPr>
            <a:spLocks noGrp="1"/>
          </p:cNvSpPr>
          <p:nvPr>
            <p:ph type="sldNum" sz="quarter" idx="12"/>
          </p:nvPr>
        </p:nvSpPr>
        <p:spPr/>
        <p:txBody>
          <a:bodyPr/>
          <a:lstStyle/>
          <a:p>
            <a:pPr>
              <a:defRPr/>
            </a:pPr>
            <a:fld id="{EE40B26E-5A0A-478B-A7A8-76F45294160F}" type="slidenum">
              <a:rPr lang="en-US"/>
              <a:pPr>
                <a:defRPr/>
              </a:pPr>
              <a:t>6</a:t>
            </a:fld>
            <a:endParaRPr lang="en-US" dirty="0"/>
          </a:p>
        </p:txBody>
      </p:sp>
      <p:graphicFrame>
        <p:nvGraphicFramePr>
          <p:cNvPr id="5" name="Diagram 4"/>
          <p:cNvGraphicFramePr/>
          <p:nvPr/>
        </p:nvGraphicFramePr>
        <p:xfrm>
          <a:off x="533400" y="1143000"/>
          <a:ext cx="8077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229600" cy="762000"/>
          </a:xfrm>
        </p:spPr>
        <p:txBody>
          <a:bodyPr/>
          <a:lstStyle/>
          <a:p>
            <a:pPr algn="ctr"/>
            <a:r>
              <a:rPr lang="en-US" sz="2400" b="1" dirty="0" smtClean="0">
                <a:solidFill>
                  <a:schemeClr val="accent1"/>
                </a:solidFill>
              </a:rPr>
              <a:t>ACCESS AND OUTREACH</a:t>
            </a:r>
            <a:br>
              <a:rPr lang="en-US" sz="2400" b="1" dirty="0" smtClean="0">
                <a:solidFill>
                  <a:schemeClr val="accent1"/>
                </a:solidFill>
              </a:rPr>
            </a:br>
            <a:r>
              <a:rPr lang="en-US" sz="2400" b="1" dirty="0" smtClean="0">
                <a:solidFill>
                  <a:schemeClr val="accent1"/>
                </a:solidFill>
              </a:rPr>
              <a:t>Training Partners </a:t>
            </a:r>
          </a:p>
        </p:txBody>
      </p:sp>
      <p:sp>
        <p:nvSpPr>
          <p:cNvPr id="4" name="Slide Number Placeholder 3"/>
          <p:cNvSpPr>
            <a:spLocks noGrp="1"/>
          </p:cNvSpPr>
          <p:nvPr>
            <p:ph type="sldNum" sz="quarter" idx="12"/>
          </p:nvPr>
        </p:nvSpPr>
        <p:spPr/>
        <p:txBody>
          <a:bodyPr/>
          <a:lstStyle/>
          <a:p>
            <a:pPr>
              <a:defRPr/>
            </a:pPr>
            <a:fld id="{37265F49-A59D-4B84-B879-2EEBB40BADEA}" type="slidenum">
              <a:rPr lang="en-US" smtClean="0"/>
              <a:pPr>
                <a:defRPr/>
              </a:pPr>
              <a:t>7</a:t>
            </a:fld>
            <a:endParaRPr lang="en-US" dirty="0"/>
          </a:p>
        </p:txBody>
      </p:sp>
      <p:graphicFrame>
        <p:nvGraphicFramePr>
          <p:cNvPr id="7" name="Content Placeholder 6"/>
          <p:cNvGraphicFramePr>
            <a:graphicFrameLocks noGrp="1"/>
          </p:cNvGraphicFramePr>
          <p:nvPr>
            <p:ph idx="1"/>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762000"/>
          </a:xfrm>
        </p:spPr>
        <p:txBody>
          <a:bodyPr/>
          <a:lstStyle/>
          <a:p>
            <a:pPr algn="ctr"/>
            <a:r>
              <a:rPr lang="en-US" sz="2400" b="1" dirty="0" smtClean="0">
                <a:solidFill>
                  <a:schemeClr val="accent1"/>
                </a:solidFill>
              </a:rPr>
              <a:t>EARLY CHILDHOOD EDUCATION CABINET</a:t>
            </a:r>
            <a:br>
              <a:rPr lang="en-US" sz="2400" b="1" dirty="0" smtClean="0">
                <a:solidFill>
                  <a:schemeClr val="accent1"/>
                </a:solidFill>
              </a:rPr>
            </a:br>
            <a:r>
              <a:rPr lang="en-US" sz="2400" b="1" dirty="0" smtClean="0">
                <a:solidFill>
                  <a:schemeClr val="accent1"/>
                </a:solidFill>
              </a:rPr>
              <a:t> COMMITTEES</a:t>
            </a:r>
          </a:p>
        </p:txBody>
      </p:sp>
      <p:graphicFrame>
        <p:nvGraphicFramePr>
          <p:cNvPr id="5" name="Content Placeholder 4"/>
          <p:cNvGraphicFramePr>
            <a:graphicFrameLocks noGrp="1"/>
          </p:cNvGraphicFramePr>
          <p:nvPr>
            <p:ph idx="1"/>
          </p:nvPr>
        </p:nvGraphicFramePr>
        <p:xfrm>
          <a:off x="457200" y="1524000"/>
          <a:ext cx="8305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146CADE8-354B-4AFD-93B4-2BE6C502C5BF}" type="slidenum">
              <a:rPr lang="en-US" smtClean="0"/>
              <a:pPr>
                <a:defRPr/>
              </a:pPr>
              <a:t>8</a:t>
            </a:fld>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09600"/>
            <a:ext cx="8229600" cy="609600"/>
          </a:xfrm>
        </p:spPr>
        <p:txBody>
          <a:bodyPr anchor="ctr" anchorCtr="0"/>
          <a:lstStyle/>
          <a:p>
            <a:pPr algn="ctr" eaLnBrk="1" hangingPunct="1"/>
            <a:r>
              <a:rPr lang="en-US" sz="2700" b="1" dirty="0" smtClean="0">
                <a:solidFill>
                  <a:schemeClr val="accent1"/>
                </a:solidFill>
              </a:rPr>
              <a:t>PROFESSIONAL REGISTRY</a:t>
            </a:r>
            <a:endParaRPr lang="en-US" sz="2800" dirty="0" smtClean="0">
              <a:solidFill>
                <a:schemeClr val="accent1"/>
              </a:solidFill>
            </a:endParaRPr>
          </a:p>
        </p:txBody>
      </p:sp>
      <p:sp>
        <p:nvSpPr>
          <p:cNvPr id="13315" name="Rectangle 3"/>
          <p:cNvSpPr>
            <a:spLocks noGrp="1" noChangeArrowheads="1"/>
          </p:cNvSpPr>
          <p:nvPr>
            <p:ph idx="1"/>
          </p:nvPr>
        </p:nvSpPr>
        <p:spPr>
          <a:xfrm>
            <a:off x="762000" y="1371600"/>
            <a:ext cx="7848600" cy="4648200"/>
          </a:xfrm>
        </p:spPr>
        <p:txBody>
          <a:bodyPr/>
          <a:lstStyle/>
          <a:p>
            <a:pPr eaLnBrk="1" hangingPunct="1">
              <a:spcAft>
                <a:spcPts val="600"/>
              </a:spcAft>
              <a:buClr>
                <a:schemeClr val="tx1"/>
              </a:buClr>
              <a:buFont typeface="Wingdings 2" pitchFamily="18" charset="2"/>
              <a:buChar char=""/>
            </a:pPr>
            <a:r>
              <a:rPr lang="en-US" sz="2200" b="1" dirty="0" smtClean="0">
                <a:latin typeface="Times New Roman" pitchFamily="18" charset="0"/>
                <a:cs typeface="Times New Roman" pitchFamily="18" charset="0"/>
              </a:rPr>
              <a:t>Web-enable data management system</a:t>
            </a:r>
            <a:r>
              <a:rPr lang="en-US" sz="2200" dirty="0" smtClean="0">
                <a:latin typeface="Times New Roman" pitchFamily="18" charset="0"/>
                <a:cs typeface="Times New Roman" pitchFamily="18" charset="0"/>
              </a:rPr>
              <a:t> tracks completed education and career ladder advancement of program staff, and monitors supply and demand of the publicly funded early childhood workforce in CT.  </a:t>
            </a:r>
          </a:p>
          <a:p>
            <a:pPr eaLnBrk="1" hangingPunct="1">
              <a:spcAft>
                <a:spcPts val="600"/>
              </a:spcAft>
              <a:buClr>
                <a:schemeClr val="tx1"/>
              </a:buClr>
              <a:buFont typeface="Wingdings 2" pitchFamily="18" charset="2"/>
              <a:buChar char=""/>
            </a:pPr>
            <a:r>
              <a:rPr lang="en-US" sz="2200" dirty="0" smtClean="0">
                <a:latin typeface="Times New Roman" pitchFamily="18" charset="0"/>
                <a:cs typeface="Times New Roman" pitchFamily="18" charset="0"/>
              </a:rPr>
              <a:t>Currently </a:t>
            </a:r>
            <a:r>
              <a:rPr lang="en-US" sz="2200" b="1" dirty="0" smtClean="0">
                <a:latin typeface="Times New Roman" pitchFamily="18" charset="0"/>
                <a:cs typeface="Times New Roman" pitchFamily="18" charset="0"/>
              </a:rPr>
              <a:t>mandated for publicly  funded program staff</a:t>
            </a:r>
            <a:r>
              <a:rPr lang="en-US" sz="2200" dirty="0" smtClean="0">
                <a:latin typeface="Times New Roman" pitchFamily="18" charset="0"/>
                <a:cs typeface="Times New Roman" pitchFamily="18" charset="0"/>
              </a:rPr>
              <a:t>. Current total enrollment  12,000( No Fee) represents approximately 53% of  estimated 20,691 early care and education workforce in CT. </a:t>
            </a:r>
          </a:p>
          <a:p>
            <a:pPr eaLnBrk="1" hangingPunct="1">
              <a:spcAft>
                <a:spcPts val="600"/>
              </a:spcAft>
              <a:buClr>
                <a:schemeClr val="tx1"/>
              </a:buClr>
              <a:buFont typeface="Wingdings 2" pitchFamily="18" charset="2"/>
              <a:buChar char=""/>
            </a:pPr>
            <a:r>
              <a:rPr lang="en-US" sz="2200" dirty="0" smtClean="0">
                <a:latin typeface="Times New Roman" pitchFamily="18" charset="0"/>
                <a:cs typeface="Times New Roman" pitchFamily="18" charset="0"/>
              </a:rPr>
              <a:t>Provides </a:t>
            </a:r>
            <a:r>
              <a:rPr lang="en-US" sz="2200" b="1" dirty="0" smtClean="0">
                <a:latin typeface="Times New Roman" pitchFamily="18" charset="0"/>
                <a:cs typeface="Times New Roman" pitchFamily="18" charset="0"/>
              </a:rPr>
              <a:t>comprehensive reports </a:t>
            </a:r>
            <a:r>
              <a:rPr lang="en-US" sz="2200" dirty="0" smtClean="0">
                <a:latin typeface="Times New Roman" pitchFamily="18" charset="0"/>
                <a:cs typeface="Times New Roman" pitchFamily="18" charset="0"/>
              </a:rPr>
              <a:t>to state agencies partners, program directors and policy makers, and local communities for planning  purposes. </a:t>
            </a:r>
          </a:p>
          <a:p>
            <a:pPr eaLnBrk="1" hangingPunct="1">
              <a:buClr>
                <a:schemeClr val="tx1"/>
              </a:buClr>
              <a:buFont typeface="Wingdings 2" pitchFamily="18" charset="2"/>
              <a:buChar char=""/>
            </a:pPr>
            <a:r>
              <a:rPr lang="en-US" sz="2200" b="1" dirty="0" smtClean="0">
                <a:solidFill>
                  <a:schemeClr val="accent1"/>
                </a:solidFill>
                <a:latin typeface="Times New Roman" pitchFamily="18" charset="0"/>
                <a:cs typeface="Times New Roman" pitchFamily="18" charset="0"/>
                <a:hlinkClick r:id="rId3"/>
              </a:rPr>
              <a:t>www.ccacregistry.org</a:t>
            </a:r>
            <a:endParaRPr lang="en-US" sz="2200" b="1" dirty="0" smtClean="0">
              <a:solidFill>
                <a:schemeClr val="accent1"/>
              </a:solidFill>
              <a:latin typeface="Times New Roman" pitchFamily="18" charset="0"/>
              <a:cs typeface="Times New Roman" pitchFamily="18" charset="0"/>
            </a:endParaRPr>
          </a:p>
        </p:txBody>
      </p:sp>
      <p:sp>
        <p:nvSpPr>
          <p:cNvPr id="22530" name="Slide Number Placeholder 5"/>
          <p:cNvSpPr>
            <a:spLocks noGrp="1"/>
          </p:cNvSpPr>
          <p:nvPr>
            <p:ph type="sldNum" sz="quarter" idx="12"/>
          </p:nvPr>
        </p:nvSpPr>
        <p:spPr>
          <a:xfrm>
            <a:off x="7696200" y="5791200"/>
            <a:ext cx="762000" cy="365125"/>
          </a:xfrm>
        </p:spPr>
        <p:txBody>
          <a:bodyPr/>
          <a:lstStyle/>
          <a:p>
            <a:pPr>
              <a:defRPr/>
            </a:pPr>
            <a:fld id="{3F27ED06-A85A-410A-A782-109CB7476B31}" type="slidenum">
              <a:rPr lang="en-US"/>
              <a:pPr>
                <a:defRPr/>
              </a:pPr>
              <a:t>9</a:t>
            </a:fld>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raClrScheme>
      <a:clrScheme name="Flow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
      <a:clrScheme name="Flow 2">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99CC"/>
        </a:hlink>
        <a:folHlink>
          <a:srgbClr val="85DFD0"/>
        </a:folHlink>
      </a:clrScheme>
      <a:clrMap bg1="lt1" tx1="dk1" bg2="lt2" tx2="dk2" accent1="accent1" accent2="accent2" accent3="accent3" accent4="accent4" accent5="accent5" accent6="accent6" hlink="hlink" folHlink="folHlink"/>
    </a:extraClrScheme>
    <a:extraClrScheme>
      <a:clrScheme name="Flow 3">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66CC"/>
        </a:hlink>
        <a:folHlink>
          <a:srgbClr val="85DFD0"/>
        </a:folHlink>
      </a:clrScheme>
      <a:clrMap bg1="lt1" tx1="dk1" bg2="lt2" tx2="dk2" accent1="accent1" accent2="accent2" accent3="accent3" accent4="accent4" accent5="accent5" accent6="accent6" hlink="hlink" folHlink="folHlink"/>
    </a:extraClrScheme>
    <a:extraClrScheme>
      <a:clrScheme name="Flow 4">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66FFFF"/>
        </a:hlink>
        <a:folHlink>
          <a:srgbClr val="85DFD0"/>
        </a:folHlink>
      </a:clrScheme>
      <a:clrMap bg1="lt1" tx1="dk1" bg2="lt2" tx2="dk2" accent1="accent1" accent2="accent2" accent3="accent3" accent4="accent4" accent5="accent5" accent6="accent6" hlink="hlink" folHlink="folHlink"/>
    </a:extraClrScheme>
    <a:extraClrScheme>
      <a:clrScheme name="Flow 5">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9999"/>
        </a:hlink>
        <a:folHlink>
          <a:srgbClr val="85DFD0"/>
        </a:folHlink>
      </a:clrScheme>
      <a:clrMap bg1="lt1" tx1="dk1" bg2="lt2" tx2="dk2" accent1="accent1" accent2="accent2" accent3="accent3" accent4="accent4" accent5="accent5" accent6="accent6" hlink="hlink" folHlink="folHlink"/>
    </a:extraClrScheme>
    <a:extraClrScheme>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11.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12.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13.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14.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5.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6.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7.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8.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9.xml><?xml version="1.0" encoding="utf-8"?>
<a:themeOverride xmlns:a="http://schemas.openxmlformats.org/drawingml/2006/main">
  <a:clrScheme name="Flow 6">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00808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4357</TotalTime>
  <Words>1603</Words>
  <Application>Microsoft Office PowerPoint</Application>
  <PresentationFormat>On-screen Show (4:3)</PresentationFormat>
  <Paragraphs>375</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Slide 1</vt:lpstr>
      <vt:lpstr>    </vt:lpstr>
      <vt:lpstr>CONNECTICUT CHARTS-A-COURSE (CCAC) </vt:lpstr>
      <vt:lpstr>CONNECTICUT CHARTS-A-COURSE Funding Allocation:  SFY 2010-2012  $2,645,687 </vt:lpstr>
      <vt:lpstr>EARLY CHILDHOOD PROFESSIONAL DEVELOPMENT AND PROGRAM IMPROVEMENT SYSTEM COMPONENTS SYSTEMS COMPONENTS</vt:lpstr>
      <vt:lpstr>OVERVIEW OF PROGRAM </vt:lpstr>
      <vt:lpstr>ACCESS AND OUTREACH Training Partners </vt:lpstr>
      <vt:lpstr>EARLY CHILDHOOD EDUCATION CABINET  COMMITTEES</vt:lpstr>
      <vt:lpstr>PROFESSIONAL REGISTRY</vt:lpstr>
      <vt:lpstr>Slide 10</vt:lpstr>
      <vt:lpstr>  </vt:lpstr>
      <vt:lpstr>QUALIFICATIONS OF TEACHERS IN PUBLICLY FUNDED CENTERS Comparison 2008-2012</vt:lpstr>
      <vt:lpstr>Slide 13</vt:lpstr>
      <vt:lpstr>TEACHER AVERAGE SALARY www.ctcharts.org</vt:lpstr>
      <vt:lpstr>SCHOLARSHIP ASSISTANCE PROGRAM</vt:lpstr>
      <vt:lpstr>CAREER ADVISING FUNCTIONALITY </vt:lpstr>
      <vt:lpstr>REPORTED IN RBA 2012 SCHOLARSHIP FUNDING LEVEL $1,664,318</vt:lpstr>
      <vt:lpstr>DISTRIBUTION OF SCHOLARSHIP FUNDING LOTTERY COMPARISON 2010-11  PROGRAM SETTING</vt:lpstr>
      <vt:lpstr>DISTRIBUTION OF SCHOLARSHIP FUNDING LOTTERY COMPARISON 2010-11  PROGRAM TYPE</vt:lpstr>
      <vt:lpstr>Slide 20</vt:lpstr>
      <vt:lpstr>Slide 21</vt:lpstr>
      <vt:lpstr>Slide 22</vt:lpstr>
      <vt:lpstr>REPORTED IN RBA 2012  TRAINING PROGRAM IN CHILD DEVELOPMENT</vt:lpstr>
      <vt:lpstr>TRAINING PROGRAM IN CHILD DEVELOPMENT</vt:lpstr>
      <vt:lpstr>PROGRAM LEADERSHIP INITIATIVE EDUCATION, TRAINING AND SUPPORT</vt:lpstr>
      <vt:lpstr>PROGRAM LEADERSHIP INITIATIVE TOTAL STUDENTS BY COMPETENCY AREA THRU FY11</vt:lpstr>
      <vt:lpstr>PROGRAM LEADERSHIP INITIATIVE TOTAL STUDENT PROGRESS IN TOTAL  THRU FY11 FOR ALL CLASSES</vt:lpstr>
      <vt:lpstr>ACCREDITATION FACILITATION PROJECT STATEWIDE PROGRAM IMPROVEMENT SUPPORT VIA OFFICE +6 REGIONAL FACILITATION OFFICES</vt:lpstr>
      <vt:lpstr>NAEYC PROGRAM ACCREDITATION </vt:lpstr>
      <vt:lpstr> </vt:lpstr>
      <vt:lpstr> ACCESS AND OUTREACH RESOURCES AND TOOLS</vt:lpstr>
    </vt:vector>
  </TitlesOfParts>
  <Company>ccac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STRATEGIES TO PROMOTE ADVANCEMENT ON THE CONNECTICUT CHARTS-A-COURSE CAREER LADDER</dc:title>
  <dc:creator>csawyer</dc:creator>
  <cp:lastModifiedBy>D Ragozzine</cp:lastModifiedBy>
  <cp:revision>268</cp:revision>
  <dcterms:created xsi:type="dcterms:W3CDTF">2008-02-13T16:05:41Z</dcterms:created>
  <dcterms:modified xsi:type="dcterms:W3CDTF">2012-05-23T16:54:01Z</dcterms:modified>
</cp:coreProperties>
</file>